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78" r:id="rId3"/>
    <p:sldId id="379" r:id="rId4"/>
    <p:sldId id="297" r:id="rId5"/>
    <p:sldId id="298" r:id="rId6"/>
    <p:sldId id="299" r:id="rId7"/>
    <p:sldId id="300" r:id="rId8"/>
    <p:sldId id="302" r:id="rId9"/>
    <p:sldId id="380" r:id="rId10"/>
    <p:sldId id="393" r:id="rId11"/>
    <p:sldId id="303" r:id="rId12"/>
    <p:sldId id="305" r:id="rId13"/>
    <p:sldId id="301" r:id="rId14"/>
    <p:sldId id="308" r:id="rId15"/>
    <p:sldId id="309" r:id="rId16"/>
    <p:sldId id="310" r:id="rId17"/>
    <p:sldId id="386" r:id="rId18"/>
    <p:sldId id="307" r:id="rId19"/>
    <p:sldId id="311" r:id="rId20"/>
    <p:sldId id="312" r:id="rId21"/>
    <p:sldId id="313" r:id="rId22"/>
    <p:sldId id="381" r:id="rId23"/>
    <p:sldId id="394" r:id="rId24"/>
    <p:sldId id="314" r:id="rId25"/>
    <p:sldId id="317" r:id="rId26"/>
    <p:sldId id="318" r:id="rId27"/>
    <p:sldId id="320" r:id="rId28"/>
    <p:sldId id="319" r:id="rId29"/>
    <p:sldId id="321" r:id="rId30"/>
    <p:sldId id="322" r:id="rId31"/>
    <p:sldId id="324" r:id="rId32"/>
    <p:sldId id="323" r:id="rId33"/>
    <p:sldId id="325" r:id="rId34"/>
    <p:sldId id="326" r:id="rId35"/>
    <p:sldId id="328" r:id="rId36"/>
    <p:sldId id="327" r:id="rId37"/>
    <p:sldId id="387" r:id="rId38"/>
    <p:sldId id="329" r:id="rId39"/>
    <p:sldId id="388" r:id="rId40"/>
    <p:sldId id="330" r:id="rId41"/>
    <p:sldId id="382" r:id="rId42"/>
    <p:sldId id="395" r:id="rId43"/>
    <p:sldId id="333" r:id="rId44"/>
    <p:sldId id="335" r:id="rId45"/>
    <p:sldId id="336" r:id="rId46"/>
    <p:sldId id="337" r:id="rId47"/>
    <p:sldId id="338" r:id="rId48"/>
    <p:sldId id="339" r:id="rId49"/>
    <p:sldId id="340" r:id="rId50"/>
    <p:sldId id="383" r:id="rId51"/>
    <p:sldId id="396" r:id="rId52"/>
    <p:sldId id="343" r:id="rId53"/>
    <p:sldId id="389" r:id="rId54"/>
    <p:sldId id="390" r:id="rId55"/>
    <p:sldId id="347" r:id="rId56"/>
    <p:sldId id="348" r:id="rId57"/>
    <p:sldId id="349" r:id="rId58"/>
    <p:sldId id="350" r:id="rId59"/>
    <p:sldId id="351" r:id="rId60"/>
    <p:sldId id="352" r:id="rId61"/>
    <p:sldId id="353" r:id="rId62"/>
    <p:sldId id="384" r:id="rId63"/>
    <p:sldId id="397" r:id="rId64"/>
    <p:sldId id="356" r:id="rId65"/>
    <p:sldId id="358" r:id="rId66"/>
    <p:sldId id="359" r:id="rId67"/>
    <p:sldId id="360" r:id="rId68"/>
    <p:sldId id="361" r:id="rId69"/>
    <p:sldId id="391" r:id="rId70"/>
    <p:sldId id="362" r:id="rId71"/>
    <p:sldId id="363" r:id="rId72"/>
    <p:sldId id="364" r:id="rId73"/>
    <p:sldId id="365" r:id="rId74"/>
    <p:sldId id="385" r:id="rId75"/>
    <p:sldId id="398" r:id="rId76"/>
    <p:sldId id="368" r:id="rId77"/>
    <p:sldId id="370" r:id="rId78"/>
    <p:sldId id="371" r:id="rId79"/>
    <p:sldId id="392" r:id="rId80"/>
    <p:sldId id="372" r:id="rId81"/>
    <p:sldId id="373" r:id="rId82"/>
    <p:sldId id="374" r:id="rId83"/>
    <p:sldId id="375" r:id="rId84"/>
    <p:sldId id="376" r:id="rId85"/>
    <p:sldId id="377" r:id="rId8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692AA2"/>
    <a:srgbClr val="FE230C"/>
    <a:srgbClr val="1D1496"/>
    <a:srgbClr val="FFFFFF"/>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68" y="-84"/>
      </p:cViewPr>
      <p:guideLst>
        <p:guide orient="horz" pos="2160"/>
        <p:guide pos="2861"/>
      </p:guideLst>
    </p:cSldViewPr>
  </p:slideViewPr>
  <p:notesTextViewPr>
    <p:cViewPr>
      <p:scale>
        <a:sx n="100" d="100"/>
        <a:sy n="100" d="100"/>
      </p:scale>
      <p:origin x="0" y="0"/>
    </p:cViewPr>
  </p:notesTextViewPr>
  <p:sorterViewPr>
    <p:cViewPr>
      <p:scale>
        <a:sx n="66" d="100"/>
        <a:sy n="66" d="100"/>
      </p:scale>
      <p:origin x="0" y="1117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diagrams/colors1.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9">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0">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1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1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67F49C-7538-4484-82E4-EE97492C8876}" type="doc">
      <dgm:prSet loTypeId="urn:microsoft.com/office/officeart/2005/8/layout/hierarchy2" loCatId="hierarchy" qsTypeId="urn:microsoft.com/office/officeart/2005/8/quickstyle/simple1#12" qsCatId="simple" csTypeId="urn:microsoft.com/office/officeart/2005/8/colors/accent1_2#8" csCatId="accent1" phldr="1"/>
      <dgm:spPr/>
      <dgm:t>
        <a:bodyPr/>
        <a:lstStyle/>
        <a:p>
          <a:endParaRPr lang="zh-CN" altLang="en-US"/>
        </a:p>
      </dgm:t>
    </dgm:pt>
    <dgm:pt modelId="{50C27FD8-6D92-44AA-BBD7-ED2D4BCF077D}">
      <dgm:prSet custT="1"/>
      <dgm:spPr>
        <a:solidFill>
          <a:srgbClr val="7030A0"/>
        </a:solidFill>
      </dgm:spPr>
      <dgm:t>
        <a:bodyPr/>
        <a:lstStyle/>
        <a:p>
          <a:pPr rtl="0"/>
          <a:r>
            <a:rPr lang="zh-CN" altLang="en-US" sz="2000" b="1" dirty="0" smtClean="0"/>
            <a:t>不良的生活方式和</a:t>
          </a:r>
          <a:endParaRPr lang="en-US" altLang="zh-CN" sz="2000" b="1" dirty="0" smtClean="0"/>
        </a:p>
        <a:p>
          <a:pPr rtl="0"/>
          <a:r>
            <a:rPr lang="zh-CN" altLang="en-US" sz="2000" b="1" dirty="0" smtClean="0"/>
            <a:t>行为习惯</a:t>
          </a:r>
          <a:endParaRPr lang="zh-CN" altLang="en-US" sz="2000" b="1" dirty="0"/>
        </a:p>
      </dgm:t>
    </dgm:pt>
    <dgm:pt modelId="{7D636DA8-FE38-4D23-A1F7-B59EE4435916}" type="parTrans" cxnId="{F56CB01D-56A2-4E36-ADB9-2A9CE700B52A}">
      <dgm:prSet/>
      <dgm:spPr/>
      <dgm:t>
        <a:bodyPr/>
        <a:lstStyle/>
        <a:p>
          <a:endParaRPr lang="zh-CN" altLang="en-US" sz="2000" b="1"/>
        </a:p>
      </dgm:t>
    </dgm:pt>
    <dgm:pt modelId="{DFBB7F05-4DB8-4753-8B2F-200A054FD21C}" type="sibTrans" cxnId="{F56CB01D-56A2-4E36-ADB9-2A9CE700B52A}">
      <dgm:prSet/>
      <dgm:spPr/>
      <dgm:t>
        <a:bodyPr/>
        <a:lstStyle/>
        <a:p>
          <a:endParaRPr lang="zh-CN" altLang="en-US" sz="2000" b="1"/>
        </a:p>
      </dgm:t>
    </dgm:pt>
    <dgm:pt modelId="{EE2156A2-5349-4ECE-ABE7-AB90C44F9DC2}">
      <dgm:prSet custT="1"/>
      <dgm:spPr>
        <a:solidFill>
          <a:srgbClr val="692AA2"/>
        </a:solidFill>
      </dgm:spPr>
      <dgm:t>
        <a:bodyPr/>
        <a:lstStyle/>
        <a:p>
          <a:pPr rtl="0"/>
          <a:r>
            <a:rPr lang="zh-CN" sz="2000" b="1" dirty="0" smtClean="0"/>
            <a:t>不合理膳食</a:t>
          </a:r>
          <a:endParaRPr lang="en-US" sz="2000" b="1" dirty="0"/>
        </a:p>
      </dgm:t>
    </dgm:pt>
    <dgm:pt modelId="{7B0FF3D7-5520-4D49-BC45-2965B20320E9}" type="parTrans" cxnId="{D13E0AE1-FA00-49B5-8213-FE494514E8FE}">
      <dgm:prSet custT="1"/>
      <dgm:spPr/>
      <dgm:t>
        <a:bodyPr/>
        <a:lstStyle/>
        <a:p>
          <a:endParaRPr lang="zh-CN" altLang="en-US" sz="2000" b="1"/>
        </a:p>
      </dgm:t>
    </dgm:pt>
    <dgm:pt modelId="{659781A7-1F39-42E1-968B-AC6A07AE44F9}" type="sibTrans" cxnId="{D13E0AE1-FA00-49B5-8213-FE494514E8FE}">
      <dgm:prSet/>
      <dgm:spPr/>
      <dgm:t>
        <a:bodyPr/>
        <a:lstStyle/>
        <a:p>
          <a:endParaRPr lang="zh-CN" altLang="en-US" sz="2000" b="1"/>
        </a:p>
      </dgm:t>
    </dgm:pt>
    <dgm:pt modelId="{5702EB0C-C6DE-4F41-8A33-DC7B5AD28629}">
      <dgm:prSet custT="1"/>
      <dgm:spPr>
        <a:solidFill>
          <a:srgbClr val="692AA2"/>
        </a:solidFill>
      </dgm:spPr>
      <dgm:t>
        <a:bodyPr/>
        <a:lstStyle/>
        <a:p>
          <a:pPr rtl="0"/>
          <a:r>
            <a:rPr lang="zh-CN" sz="2000" b="1" dirty="0" smtClean="0"/>
            <a:t>体力活动减少</a:t>
          </a:r>
          <a:endParaRPr lang="en-US" sz="2000" b="1" dirty="0"/>
        </a:p>
      </dgm:t>
    </dgm:pt>
    <dgm:pt modelId="{6797859E-C741-48AB-BDA4-84CC447AFE92}" type="parTrans" cxnId="{FFE10BED-8657-46E1-A42A-30479538C973}">
      <dgm:prSet custT="1"/>
      <dgm:spPr/>
      <dgm:t>
        <a:bodyPr/>
        <a:lstStyle/>
        <a:p>
          <a:endParaRPr lang="zh-CN" altLang="en-US" sz="2000" b="1"/>
        </a:p>
      </dgm:t>
    </dgm:pt>
    <dgm:pt modelId="{45AA528C-A07A-48B0-9B0D-D42E9B8002DE}" type="sibTrans" cxnId="{FFE10BED-8657-46E1-A42A-30479538C973}">
      <dgm:prSet/>
      <dgm:spPr/>
      <dgm:t>
        <a:bodyPr/>
        <a:lstStyle/>
        <a:p>
          <a:endParaRPr lang="zh-CN" altLang="en-US" sz="2000" b="1"/>
        </a:p>
      </dgm:t>
    </dgm:pt>
    <dgm:pt modelId="{06D3C42D-E07B-4D05-9649-EFAA5ABC55DA}">
      <dgm:prSet custT="1"/>
      <dgm:spPr>
        <a:solidFill>
          <a:srgbClr val="692AA2"/>
        </a:solidFill>
      </dgm:spPr>
      <dgm:t>
        <a:bodyPr/>
        <a:lstStyle/>
        <a:p>
          <a:pPr rtl="0"/>
          <a:r>
            <a:rPr lang="zh-CN" sz="2000" b="1" dirty="0" smtClean="0"/>
            <a:t>吸烟、酗酒</a:t>
          </a:r>
          <a:endParaRPr lang="en-US" sz="2000" b="1" dirty="0"/>
        </a:p>
      </dgm:t>
    </dgm:pt>
    <dgm:pt modelId="{DE0706AD-B911-4684-9F58-90E850E44D4D}" type="parTrans" cxnId="{0C4365D4-5918-4DEE-9A26-D4EC4DC912EA}">
      <dgm:prSet custT="1"/>
      <dgm:spPr/>
      <dgm:t>
        <a:bodyPr/>
        <a:lstStyle/>
        <a:p>
          <a:endParaRPr lang="zh-CN" altLang="en-US" sz="2000" b="1"/>
        </a:p>
      </dgm:t>
    </dgm:pt>
    <dgm:pt modelId="{4313A931-8F77-41D0-BC1F-4DB953CEE09C}" type="sibTrans" cxnId="{0C4365D4-5918-4DEE-9A26-D4EC4DC912EA}">
      <dgm:prSet/>
      <dgm:spPr/>
      <dgm:t>
        <a:bodyPr/>
        <a:lstStyle/>
        <a:p>
          <a:endParaRPr lang="zh-CN" altLang="en-US" sz="2000" b="1"/>
        </a:p>
      </dgm:t>
    </dgm:pt>
    <dgm:pt modelId="{C46AC725-255E-4FF0-B760-DE2B249C6DBB}">
      <dgm:prSet custT="1"/>
      <dgm:spPr>
        <a:solidFill>
          <a:srgbClr val="692AA2"/>
        </a:solidFill>
      </dgm:spPr>
      <dgm:t>
        <a:bodyPr/>
        <a:lstStyle/>
        <a:p>
          <a:pPr rtl="0"/>
          <a:r>
            <a:rPr lang="zh-CN" sz="2000" b="1" dirty="0" smtClean="0"/>
            <a:t>社会心理因素</a:t>
          </a:r>
          <a:endParaRPr lang="en-US" sz="2000" b="1" dirty="0"/>
        </a:p>
      </dgm:t>
    </dgm:pt>
    <dgm:pt modelId="{016250AD-9904-4F51-8ABB-1499CFF39CD9}" type="parTrans" cxnId="{0677402E-494C-4AED-807A-21B0179F3246}">
      <dgm:prSet custT="1"/>
      <dgm:spPr/>
      <dgm:t>
        <a:bodyPr/>
        <a:lstStyle/>
        <a:p>
          <a:endParaRPr lang="zh-CN" altLang="en-US" sz="2000" b="1"/>
        </a:p>
      </dgm:t>
    </dgm:pt>
    <dgm:pt modelId="{34DF63DB-0E64-4791-9845-6CC16A84FE7A}" type="sibTrans" cxnId="{0677402E-494C-4AED-807A-21B0179F3246}">
      <dgm:prSet/>
      <dgm:spPr/>
      <dgm:t>
        <a:bodyPr/>
        <a:lstStyle/>
        <a:p>
          <a:endParaRPr lang="zh-CN" altLang="en-US" sz="2000" b="1"/>
        </a:p>
      </dgm:t>
    </dgm:pt>
    <dgm:pt modelId="{4C2222AB-3235-43BE-A8C1-F39C42E0E6FB}">
      <dgm:prSet custT="1"/>
      <dgm:spPr>
        <a:solidFill>
          <a:srgbClr val="00B050"/>
        </a:solidFill>
      </dgm:spPr>
      <dgm:t>
        <a:bodyPr/>
        <a:lstStyle/>
        <a:p>
          <a:pPr rtl="0"/>
          <a:r>
            <a:rPr lang="zh-CN" altLang="en-US" sz="2000" b="1" dirty="0" smtClean="0"/>
            <a:t>个体的遗传生物因素</a:t>
          </a:r>
          <a:endParaRPr lang="zh-CN" altLang="en-US" sz="2000" b="1" dirty="0"/>
        </a:p>
      </dgm:t>
    </dgm:pt>
    <dgm:pt modelId="{E03BB00D-B1EF-4D15-9D0A-3A8E7A0259F7}" type="parTrans" cxnId="{5EAB9E08-C570-4FC3-8932-A60C57F4F84D}">
      <dgm:prSet/>
      <dgm:spPr/>
      <dgm:t>
        <a:bodyPr/>
        <a:lstStyle/>
        <a:p>
          <a:endParaRPr lang="zh-CN" altLang="en-US" sz="2000" b="1"/>
        </a:p>
      </dgm:t>
    </dgm:pt>
    <dgm:pt modelId="{D39CD4AA-F54A-4ECB-929A-17322059E493}" type="sibTrans" cxnId="{5EAB9E08-C570-4FC3-8932-A60C57F4F84D}">
      <dgm:prSet/>
      <dgm:spPr/>
      <dgm:t>
        <a:bodyPr/>
        <a:lstStyle/>
        <a:p>
          <a:endParaRPr lang="zh-CN" altLang="en-US" sz="2000" b="1"/>
        </a:p>
      </dgm:t>
    </dgm:pt>
    <dgm:pt modelId="{C0DF2B1C-ACCF-48A6-A29C-3255F34CEA90}">
      <dgm:prSet custT="1"/>
      <dgm:spPr>
        <a:solidFill>
          <a:srgbClr val="00B050"/>
        </a:solidFill>
      </dgm:spPr>
      <dgm:t>
        <a:bodyPr/>
        <a:lstStyle/>
        <a:p>
          <a:pPr rtl="0"/>
          <a:r>
            <a:rPr lang="zh-CN" sz="2000" b="1" dirty="0" smtClean="0"/>
            <a:t>遗传因素</a:t>
          </a:r>
          <a:endParaRPr lang="en-US" sz="2000" b="1" dirty="0"/>
        </a:p>
      </dgm:t>
    </dgm:pt>
    <dgm:pt modelId="{A43CE152-0D8C-4045-BEB5-ACC8D8359925}" type="parTrans" cxnId="{1A1B46D0-ABDC-4639-B413-D36C3FBA258D}">
      <dgm:prSet custT="1"/>
      <dgm:spPr/>
      <dgm:t>
        <a:bodyPr/>
        <a:lstStyle/>
        <a:p>
          <a:endParaRPr lang="zh-CN" altLang="en-US" sz="2000" b="1"/>
        </a:p>
      </dgm:t>
    </dgm:pt>
    <dgm:pt modelId="{C86B468B-8CCA-49E5-BEFA-6EF5C8BAC34C}" type="sibTrans" cxnId="{1A1B46D0-ABDC-4639-B413-D36C3FBA258D}">
      <dgm:prSet/>
      <dgm:spPr/>
      <dgm:t>
        <a:bodyPr/>
        <a:lstStyle/>
        <a:p>
          <a:endParaRPr lang="zh-CN" altLang="en-US" sz="2000" b="1"/>
        </a:p>
      </dgm:t>
    </dgm:pt>
    <dgm:pt modelId="{80479535-2516-40BD-A6B6-122B9A612D01}">
      <dgm:prSet custT="1"/>
      <dgm:spPr>
        <a:solidFill>
          <a:srgbClr val="00B050"/>
        </a:solidFill>
      </dgm:spPr>
      <dgm:t>
        <a:bodyPr/>
        <a:lstStyle/>
        <a:p>
          <a:pPr rtl="0"/>
          <a:r>
            <a:rPr lang="zh-CN" sz="2000" b="1" dirty="0" smtClean="0"/>
            <a:t>年龄</a:t>
          </a:r>
          <a:endParaRPr lang="en-US" sz="2000" b="1" dirty="0"/>
        </a:p>
      </dgm:t>
    </dgm:pt>
    <dgm:pt modelId="{F9965842-7329-49AA-A81B-C7EF2A1C46BA}" type="parTrans" cxnId="{CD03D42C-CE4C-4716-975D-F791E3E558B5}">
      <dgm:prSet custT="1"/>
      <dgm:spPr/>
      <dgm:t>
        <a:bodyPr/>
        <a:lstStyle/>
        <a:p>
          <a:endParaRPr lang="zh-CN" altLang="en-US" sz="2000" b="1"/>
        </a:p>
      </dgm:t>
    </dgm:pt>
    <dgm:pt modelId="{41B8EC30-AE0F-4590-A1A9-2032BDD154DA}" type="sibTrans" cxnId="{CD03D42C-CE4C-4716-975D-F791E3E558B5}">
      <dgm:prSet/>
      <dgm:spPr/>
      <dgm:t>
        <a:bodyPr/>
        <a:lstStyle/>
        <a:p>
          <a:endParaRPr lang="zh-CN" altLang="en-US" sz="2000" b="1"/>
        </a:p>
      </dgm:t>
    </dgm:pt>
    <dgm:pt modelId="{130300A1-BF8E-47F6-A1D4-8758E5D6F22A}">
      <dgm:prSet custT="1"/>
      <dgm:spPr>
        <a:solidFill>
          <a:schemeClr val="accent4">
            <a:lumMod val="60000"/>
            <a:lumOff val="40000"/>
          </a:schemeClr>
        </a:solidFill>
      </dgm:spPr>
      <dgm:t>
        <a:bodyPr/>
        <a:lstStyle/>
        <a:p>
          <a:pPr rtl="0"/>
          <a:r>
            <a:rPr lang="zh-CN" altLang="en-US" sz="2000" b="1" dirty="0" smtClean="0"/>
            <a:t>自然和社会环境因素</a:t>
          </a:r>
          <a:endParaRPr lang="zh-CN" altLang="en-US" sz="2000" b="1" dirty="0"/>
        </a:p>
      </dgm:t>
    </dgm:pt>
    <dgm:pt modelId="{F80C520F-DF54-47C8-87D4-29435E5B9DDC}" type="parTrans" cxnId="{AE2A4DC2-2E31-4870-AE90-E718709E4128}">
      <dgm:prSet/>
      <dgm:spPr/>
      <dgm:t>
        <a:bodyPr/>
        <a:lstStyle/>
        <a:p>
          <a:endParaRPr lang="zh-CN" altLang="en-US" sz="2000" b="1"/>
        </a:p>
      </dgm:t>
    </dgm:pt>
    <dgm:pt modelId="{C1A12180-5CD3-4033-89C4-2FF7376EDFFD}" type="sibTrans" cxnId="{AE2A4DC2-2E31-4870-AE90-E718709E4128}">
      <dgm:prSet/>
      <dgm:spPr/>
      <dgm:t>
        <a:bodyPr/>
        <a:lstStyle/>
        <a:p>
          <a:endParaRPr lang="zh-CN" altLang="en-US" sz="2000" b="1"/>
        </a:p>
      </dgm:t>
    </dgm:pt>
    <dgm:pt modelId="{58954A21-29A6-46B4-95C2-6225AFB38DCA}">
      <dgm:prSet custT="1"/>
      <dgm:spPr>
        <a:solidFill>
          <a:schemeClr val="accent4">
            <a:lumMod val="60000"/>
            <a:lumOff val="40000"/>
          </a:schemeClr>
        </a:solidFill>
      </dgm:spPr>
      <dgm:t>
        <a:bodyPr/>
        <a:lstStyle/>
        <a:p>
          <a:pPr rtl="0"/>
          <a:r>
            <a:rPr lang="zh-CN" sz="2000" b="1" dirty="0" smtClean="0"/>
            <a:t>自然环境</a:t>
          </a:r>
          <a:endParaRPr lang="en-US" sz="2000" b="1" dirty="0"/>
        </a:p>
      </dgm:t>
    </dgm:pt>
    <dgm:pt modelId="{7A20F7BC-B9BE-4CB5-A546-356943022D4B}" type="parTrans" cxnId="{3368BE3E-7BC8-422C-9DC5-7A6148C20186}">
      <dgm:prSet custT="1"/>
      <dgm:spPr/>
      <dgm:t>
        <a:bodyPr/>
        <a:lstStyle/>
        <a:p>
          <a:endParaRPr lang="zh-CN" altLang="en-US" sz="2000" b="1"/>
        </a:p>
      </dgm:t>
    </dgm:pt>
    <dgm:pt modelId="{CAAC99AC-042A-40CE-9EF3-C0E60A39F4AB}" type="sibTrans" cxnId="{3368BE3E-7BC8-422C-9DC5-7A6148C20186}">
      <dgm:prSet/>
      <dgm:spPr/>
      <dgm:t>
        <a:bodyPr/>
        <a:lstStyle/>
        <a:p>
          <a:endParaRPr lang="zh-CN" altLang="en-US" sz="2000" b="1"/>
        </a:p>
      </dgm:t>
    </dgm:pt>
    <dgm:pt modelId="{B0E52FF6-E71E-4093-851B-85D602CBEA2B}">
      <dgm:prSet custT="1"/>
      <dgm:spPr>
        <a:solidFill>
          <a:schemeClr val="accent4">
            <a:lumMod val="60000"/>
            <a:lumOff val="40000"/>
          </a:schemeClr>
        </a:solidFill>
      </dgm:spPr>
      <dgm:t>
        <a:bodyPr/>
        <a:lstStyle/>
        <a:p>
          <a:pPr rtl="0"/>
          <a:r>
            <a:rPr lang="zh-CN" altLang="en-US" sz="2000" b="1" dirty="0" smtClean="0"/>
            <a:t>社会环境</a:t>
          </a:r>
          <a:endParaRPr lang="zh-CN" altLang="en-US" sz="2000" b="1" dirty="0"/>
        </a:p>
      </dgm:t>
    </dgm:pt>
    <dgm:pt modelId="{259B49FD-E727-4ADF-B055-85C93D0373E9}" type="parTrans" cxnId="{7EA0A4BF-FD92-41E0-8C9A-61D99EBD7518}">
      <dgm:prSet custT="1"/>
      <dgm:spPr/>
      <dgm:t>
        <a:bodyPr/>
        <a:lstStyle/>
        <a:p>
          <a:endParaRPr lang="zh-CN" altLang="en-US" sz="2000" b="1"/>
        </a:p>
      </dgm:t>
    </dgm:pt>
    <dgm:pt modelId="{8B7C2D2B-0345-45C8-A1E3-D5C4D2ECF8C2}" type="sibTrans" cxnId="{7EA0A4BF-FD92-41E0-8C9A-61D99EBD7518}">
      <dgm:prSet/>
      <dgm:spPr/>
      <dgm:t>
        <a:bodyPr/>
        <a:lstStyle/>
        <a:p>
          <a:endParaRPr lang="zh-CN" altLang="en-US" sz="2000" b="1"/>
        </a:p>
      </dgm:t>
    </dgm:pt>
    <dgm:pt modelId="{A9C2775A-85DF-495B-A5B6-B652F33E54FB}" type="pres">
      <dgm:prSet presAssocID="{7E67F49C-7538-4484-82E4-EE97492C8876}" presName="diagram" presStyleCnt="0">
        <dgm:presLayoutVars>
          <dgm:chPref val="1"/>
          <dgm:dir/>
          <dgm:animOne val="branch"/>
          <dgm:animLvl val="lvl"/>
          <dgm:resizeHandles val="exact"/>
        </dgm:presLayoutVars>
      </dgm:prSet>
      <dgm:spPr/>
      <dgm:t>
        <a:bodyPr/>
        <a:lstStyle/>
        <a:p>
          <a:endParaRPr lang="zh-CN" altLang="en-US"/>
        </a:p>
      </dgm:t>
    </dgm:pt>
    <dgm:pt modelId="{0EC14C2E-6407-4D72-A224-5E223DDF0B34}" type="pres">
      <dgm:prSet presAssocID="{50C27FD8-6D92-44AA-BBD7-ED2D4BCF077D}" presName="root1" presStyleCnt="0"/>
      <dgm:spPr/>
    </dgm:pt>
    <dgm:pt modelId="{182FCC9B-4998-4678-B5C6-C95A9C01F5E8}" type="pres">
      <dgm:prSet presAssocID="{50C27FD8-6D92-44AA-BBD7-ED2D4BCF077D}" presName="LevelOneTextNode" presStyleLbl="node0" presStyleIdx="0" presStyleCnt="3" custScaleX="239950" custScaleY="163205">
        <dgm:presLayoutVars>
          <dgm:chPref val="3"/>
        </dgm:presLayoutVars>
      </dgm:prSet>
      <dgm:spPr/>
      <dgm:t>
        <a:bodyPr/>
        <a:lstStyle/>
        <a:p>
          <a:endParaRPr lang="zh-CN" altLang="en-US"/>
        </a:p>
      </dgm:t>
    </dgm:pt>
    <dgm:pt modelId="{99F19075-02B2-4809-8E13-AE89FD56B019}" type="pres">
      <dgm:prSet presAssocID="{50C27FD8-6D92-44AA-BBD7-ED2D4BCF077D}" presName="level2hierChild" presStyleCnt="0"/>
      <dgm:spPr/>
    </dgm:pt>
    <dgm:pt modelId="{5735FDA2-DBA6-4DF3-98E0-DA6F265A8032}" type="pres">
      <dgm:prSet presAssocID="{7B0FF3D7-5520-4D49-BC45-2965B20320E9}" presName="conn2-1" presStyleLbl="parChTrans1D2" presStyleIdx="0" presStyleCnt="8"/>
      <dgm:spPr/>
      <dgm:t>
        <a:bodyPr/>
        <a:lstStyle/>
        <a:p>
          <a:endParaRPr lang="zh-CN" altLang="en-US"/>
        </a:p>
      </dgm:t>
    </dgm:pt>
    <dgm:pt modelId="{EE34A6F2-F3FD-443D-B6EE-BF24D90A3FE5}" type="pres">
      <dgm:prSet presAssocID="{7B0FF3D7-5520-4D49-BC45-2965B20320E9}" presName="connTx" presStyleLbl="parChTrans1D2" presStyleIdx="0" presStyleCnt="8"/>
      <dgm:spPr/>
      <dgm:t>
        <a:bodyPr/>
        <a:lstStyle/>
        <a:p>
          <a:endParaRPr lang="zh-CN" altLang="en-US"/>
        </a:p>
      </dgm:t>
    </dgm:pt>
    <dgm:pt modelId="{E3406EF2-8FD3-4E05-8486-05C979D2AAE1}" type="pres">
      <dgm:prSet presAssocID="{EE2156A2-5349-4ECE-ABE7-AB90C44F9DC2}" presName="root2" presStyleCnt="0"/>
      <dgm:spPr/>
    </dgm:pt>
    <dgm:pt modelId="{8C71CBB0-563C-4C8C-9D3D-016166A2292F}" type="pres">
      <dgm:prSet presAssocID="{EE2156A2-5349-4ECE-ABE7-AB90C44F9DC2}" presName="LevelTwoTextNode" presStyleLbl="node2" presStyleIdx="0" presStyleCnt="8" custScaleX="194602">
        <dgm:presLayoutVars>
          <dgm:chPref val="3"/>
        </dgm:presLayoutVars>
      </dgm:prSet>
      <dgm:spPr/>
      <dgm:t>
        <a:bodyPr/>
        <a:lstStyle/>
        <a:p>
          <a:endParaRPr lang="zh-CN" altLang="en-US"/>
        </a:p>
      </dgm:t>
    </dgm:pt>
    <dgm:pt modelId="{E510BA30-277C-4643-B905-1E20BEF2A7C2}" type="pres">
      <dgm:prSet presAssocID="{EE2156A2-5349-4ECE-ABE7-AB90C44F9DC2}" presName="level3hierChild" presStyleCnt="0"/>
      <dgm:spPr/>
    </dgm:pt>
    <dgm:pt modelId="{50594F0C-E6F0-446D-A3EF-4FD3076F323C}" type="pres">
      <dgm:prSet presAssocID="{6797859E-C741-48AB-BDA4-84CC447AFE92}" presName="conn2-1" presStyleLbl="parChTrans1D2" presStyleIdx="1" presStyleCnt="8"/>
      <dgm:spPr/>
      <dgm:t>
        <a:bodyPr/>
        <a:lstStyle/>
        <a:p>
          <a:endParaRPr lang="zh-CN" altLang="en-US"/>
        </a:p>
      </dgm:t>
    </dgm:pt>
    <dgm:pt modelId="{EB965099-B35E-47D8-A955-4F3B06863B5E}" type="pres">
      <dgm:prSet presAssocID="{6797859E-C741-48AB-BDA4-84CC447AFE92}" presName="connTx" presStyleLbl="parChTrans1D2" presStyleIdx="1" presStyleCnt="8"/>
      <dgm:spPr/>
      <dgm:t>
        <a:bodyPr/>
        <a:lstStyle/>
        <a:p>
          <a:endParaRPr lang="zh-CN" altLang="en-US"/>
        </a:p>
      </dgm:t>
    </dgm:pt>
    <dgm:pt modelId="{D84604AB-1388-4639-99CA-A5DE1000CF38}" type="pres">
      <dgm:prSet presAssocID="{5702EB0C-C6DE-4F41-8A33-DC7B5AD28629}" presName="root2" presStyleCnt="0"/>
      <dgm:spPr/>
    </dgm:pt>
    <dgm:pt modelId="{5401E6A9-F038-432F-A8EB-FA9EBE30E894}" type="pres">
      <dgm:prSet presAssocID="{5702EB0C-C6DE-4F41-8A33-DC7B5AD28629}" presName="LevelTwoTextNode" presStyleLbl="node2" presStyleIdx="1" presStyleCnt="8" custScaleX="194602">
        <dgm:presLayoutVars>
          <dgm:chPref val="3"/>
        </dgm:presLayoutVars>
      </dgm:prSet>
      <dgm:spPr/>
      <dgm:t>
        <a:bodyPr/>
        <a:lstStyle/>
        <a:p>
          <a:endParaRPr lang="zh-CN" altLang="en-US"/>
        </a:p>
      </dgm:t>
    </dgm:pt>
    <dgm:pt modelId="{4B6808B4-C494-4503-B5F9-DF641E65F7A6}" type="pres">
      <dgm:prSet presAssocID="{5702EB0C-C6DE-4F41-8A33-DC7B5AD28629}" presName="level3hierChild" presStyleCnt="0"/>
      <dgm:spPr/>
    </dgm:pt>
    <dgm:pt modelId="{3C615D28-269A-40AC-A803-A8D771D294A3}" type="pres">
      <dgm:prSet presAssocID="{DE0706AD-B911-4684-9F58-90E850E44D4D}" presName="conn2-1" presStyleLbl="parChTrans1D2" presStyleIdx="2" presStyleCnt="8"/>
      <dgm:spPr/>
      <dgm:t>
        <a:bodyPr/>
        <a:lstStyle/>
        <a:p>
          <a:endParaRPr lang="zh-CN" altLang="en-US"/>
        </a:p>
      </dgm:t>
    </dgm:pt>
    <dgm:pt modelId="{1131BFE4-F0EF-4D19-82FA-5E9EEEA2EDD8}" type="pres">
      <dgm:prSet presAssocID="{DE0706AD-B911-4684-9F58-90E850E44D4D}" presName="connTx" presStyleLbl="parChTrans1D2" presStyleIdx="2" presStyleCnt="8"/>
      <dgm:spPr/>
      <dgm:t>
        <a:bodyPr/>
        <a:lstStyle/>
        <a:p>
          <a:endParaRPr lang="zh-CN" altLang="en-US"/>
        </a:p>
      </dgm:t>
    </dgm:pt>
    <dgm:pt modelId="{6CC9804F-D9CC-46DD-9AE5-1F009CE7CD1D}" type="pres">
      <dgm:prSet presAssocID="{06D3C42D-E07B-4D05-9649-EFAA5ABC55DA}" presName="root2" presStyleCnt="0"/>
      <dgm:spPr/>
    </dgm:pt>
    <dgm:pt modelId="{4B1E8C1E-BA4A-4E1C-AAE9-55A6217F6F64}" type="pres">
      <dgm:prSet presAssocID="{06D3C42D-E07B-4D05-9649-EFAA5ABC55DA}" presName="LevelTwoTextNode" presStyleLbl="node2" presStyleIdx="2" presStyleCnt="8" custScaleX="194602">
        <dgm:presLayoutVars>
          <dgm:chPref val="3"/>
        </dgm:presLayoutVars>
      </dgm:prSet>
      <dgm:spPr/>
      <dgm:t>
        <a:bodyPr/>
        <a:lstStyle/>
        <a:p>
          <a:endParaRPr lang="zh-CN" altLang="en-US"/>
        </a:p>
      </dgm:t>
    </dgm:pt>
    <dgm:pt modelId="{8DCE182D-E6EC-4699-B408-9BA6EFCA9807}" type="pres">
      <dgm:prSet presAssocID="{06D3C42D-E07B-4D05-9649-EFAA5ABC55DA}" presName="level3hierChild" presStyleCnt="0"/>
      <dgm:spPr/>
    </dgm:pt>
    <dgm:pt modelId="{5B2380C6-F41F-4F0F-9E96-246708E60D33}" type="pres">
      <dgm:prSet presAssocID="{016250AD-9904-4F51-8ABB-1499CFF39CD9}" presName="conn2-1" presStyleLbl="parChTrans1D2" presStyleIdx="3" presStyleCnt="8"/>
      <dgm:spPr/>
      <dgm:t>
        <a:bodyPr/>
        <a:lstStyle/>
        <a:p>
          <a:endParaRPr lang="zh-CN" altLang="en-US"/>
        </a:p>
      </dgm:t>
    </dgm:pt>
    <dgm:pt modelId="{A39A5D4A-05F7-494C-B869-D07FEBAF6CA3}" type="pres">
      <dgm:prSet presAssocID="{016250AD-9904-4F51-8ABB-1499CFF39CD9}" presName="connTx" presStyleLbl="parChTrans1D2" presStyleIdx="3" presStyleCnt="8"/>
      <dgm:spPr/>
      <dgm:t>
        <a:bodyPr/>
        <a:lstStyle/>
        <a:p>
          <a:endParaRPr lang="zh-CN" altLang="en-US"/>
        </a:p>
      </dgm:t>
    </dgm:pt>
    <dgm:pt modelId="{6751D9D1-51F4-46E9-AB81-000ED87172B8}" type="pres">
      <dgm:prSet presAssocID="{C46AC725-255E-4FF0-B760-DE2B249C6DBB}" presName="root2" presStyleCnt="0"/>
      <dgm:spPr/>
    </dgm:pt>
    <dgm:pt modelId="{A1258CF1-67AD-4F3E-8880-2E2672E01DCC}" type="pres">
      <dgm:prSet presAssocID="{C46AC725-255E-4FF0-B760-DE2B249C6DBB}" presName="LevelTwoTextNode" presStyleLbl="node2" presStyleIdx="3" presStyleCnt="8" custScaleX="193650">
        <dgm:presLayoutVars>
          <dgm:chPref val="3"/>
        </dgm:presLayoutVars>
      </dgm:prSet>
      <dgm:spPr/>
      <dgm:t>
        <a:bodyPr/>
        <a:lstStyle/>
        <a:p>
          <a:endParaRPr lang="zh-CN" altLang="en-US"/>
        </a:p>
      </dgm:t>
    </dgm:pt>
    <dgm:pt modelId="{8E40433D-94B7-4D28-8FFE-0499166A173B}" type="pres">
      <dgm:prSet presAssocID="{C46AC725-255E-4FF0-B760-DE2B249C6DBB}" presName="level3hierChild" presStyleCnt="0"/>
      <dgm:spPr/>
    </dgm:pt>
    <dgm:pt modelId="{EC1032F0-8C1F-4BD8-B640-4B5CBB39B469}" type="pres">
      <dgm:prSet presAssocID="{4C2222AB-3235-43BE-A8C1-F39C42E0E6FB}" presName="root1" presStyleCnt="0"/>
      <dgm:spPr/>
    </dgm:pt>
    <dgm:pt modelId="{3506D9EB-F7B9-4271-8062-A409F67E6094}" type="pres">
      <dgm:prSet presAssocID="{4C2222AB-3235-43BE-A8C1-F39C42E0E6FB}" presName="LevelOneTextNode" presStyleLbl="node0" presStyleIdx="1" presStyleCnt="3" custScaleX="248927" custScaleY="157516">
        <dgm:presLayoutVars>
          <dgm:chPref val="3"/>
        </dgm:presLayoutVars>
      </dgm:prSet>
      <dgm:spPr/>
      <dgm:t>
        <a:bodyPr/>
        <a:lstStyle/>
        <a:p>
          <a:endParaRPr lang="zh-CN" altLang="en-US"/>
        </a:p>
      </dgm:t>
    </dgm:pt>
    <dgm:pt modelId="{B37D5EA4-CC7D-415F-B883-23C6CB4DC52A}" type="pres">
      <dgm:prSet presAssocID="{4C2222AB-3235-43BE-A8C1-F39C42E0E6FB}" presName="level2hierChild" presStyleCnt="0"/>
      <dgm:spPr/>
    </dgm:pt>
    <dgm:pt modelId="{97DE1377-F557-43B3-AD28-05CEF10B67B8}" type="pres">
      <dgm:prSet presAssocID="{A43CE152-0D8C-4045-BEB5-ACC8D8359925}" presName="conn2-1" presStyleLbl="parChTrans1D2" presStyleIdx="4" presStyleCnt="8"/>
      <dgm:spPr/>
      <dgm:t>
        <a:bodyPr/>
        <a:lstStyle/>
        <a:p>
          <a:endParaRPr lang="zh-CN" altLang="en-US"/>
        </a:p>
      </dgm:t>
    </dgm:pt>
    <dgm:pt modelId="{79E2AED8-F8B1-479C-AA88-0D7A5AC19958}" type="pres">
      <dgm:prSet presAssocID="{A43CE152-0D8C-4045-BEB5-ACC8D8359925}" presName="connTx" presStyleLbl="parChTrans1D2" presStyleIdx="4" presStyleCnt="8"/>
      <dgm:spPr/>
      <dgm:t>
        <a:bodyPr/>
        <a:lstStyle/>
        <a:p>
          <a:endParaRPr lang="zh-CN" altLang="en-US"/>
        </a:p>
      </dgm:t>
    </dgm:pt>
    <dgm:pt modelId="{17CA9704-3D06-4296-AB5C-5662FBCC7B13}" type="pres">
      <dgm:prSet presAssocID="{C0DF2B1C-ACCF-48A6-A29C-3255F34CEA90}" presName="root2" presStyleCnt="0"/>
      <dgm:spPr/>
    </dgm:pt>
    <dgm:pt modelId="{A94B289E-06AD-45BB-9EAA-0EC9CB10212B}" type="pres">
      <dgm:prSet presAssocID="{C0DF2B1C-ACCF-48A6-A29C-3255F34CEA90}" presName="LevelTwoTextNode" presStyleLbl="node2" presStyleIdx="4" presStyleCnt="8" custScaleX="188976" custLinFactNeighborX="-6690" custLinFactNeighborY="1984">
        <dgm:presLayoutVars>
          <dgm:chPref val="3"/>
        </dgm:presLayoutVars>
      </dgm:prSet>
      <dgm:spPr/>
      <dgm:t>
        <a:bodyPr/>
        <a:lstStyle/>
        <a:p>
          <a:endParaRPr lang="zh-CN" altLang="en-US"/>
        </a:p>
      </dgm:t>
    </dgm:pt>
    <dgm:pt modelId="{FA3CFD3A-5617-48F2-BA0C-DACAEFE0AC04}" type="pres">
      <dgm:prSet presAssocID="{C0DF2B1C-ACCF-48A6-A29C-3255F34CEA90}" presName="level3hierChild" presStyleCnt="0"/>
      <dgm:spPr/>
    </dgm:pt>
    <dgm:pt modelId="{34BD4458-78FE-4A12-AE7B-210C0D2D9647}" type="pres">
      <dgm:prSet presAssocID="{F9965842-7329-49AA-A81B-C7EF2A1C46BA}" presName="conn2-1" presStyleLbl="parChTrans1D2" presStyleIdx="5" presStyleCnt="8"/>
      <dgm:spPr/>
      <dgm:t>
        <a:bodyPr/>
        <a:lstStyle/>
        <a:p>
          <a:endParaRPr lang="zh-CN" altLang="en-US"/>
        </a:p>
      </dgm:t>
    </dgm:pt>
    <dgm:pt modelId="{62465A71-4A9D-4228-919A-178E68D44BD9}" type="pres">
      <dgm:prSet presAssocID="{F9965842-7329-49AA-A81B-C7EF2A1C46BA}" presName="connTx" presStyleLbl="parChTrans1D2" presStyleIdx="5" presStyleCnt="8"/>
      <dgm:spPr/>
      <dgm:t>
        <a:bodyPr/>
        <a:lstStyle/>
        <a:p>
          <a:endParaRPr lang="zh-CN" altLang="en-US"/>
        </a:p>
      </dgm:t>
    </dgm:pt>
    <dgm:pt modelId="{E331E2FA-080B-4499-B586-8315E2FDE8DF}" type="pres">
      <dgm:prSet presAssocID="{80479535-2516-40BD-A6B6-122B9A612D01}" presName="root2" presStyleCnt="0"/>
      <dgm:spPr/>
    </dgm:pt>
    <dgm:pt modelId="{5BA81236-7738-4056-8BC7-00B13DD7988F}" type="pres">
      <dgm:prSet presAssocID="{80479535-2516-40BD-A6B6-122B9A612D01}" presName="LevelTwoTextNode" presStyleLbl="node2" presStyleIdx="5" presStyleCnt="8" custScaleX="188976" custLinFactNeighborX="-6690" custLinFactNeighborY="7392">
        <dgm:presLayoutVars>
          <dgm:chPref val="3"/>
        </dgm:presLayoutVars>
      </dgm:prSet>
      <dgm:spPr/>
      <dgm:t>
        <a:bodyPr/>
        <a:lstStyle/>
        <a:p>
          <a:endParaRPr lang="zh-CN" altLang="en-US"/>
        </a:p>
      </dgm:t>
    </dgm:pt>
    <dgm:pt modelId="{3F1CBD4D-08F3-4A40-BC32-255974F75D45}" type="pres">
      <dgm:prSet presAssocID="{80479535-2516-40BD-A6B6-122B9A612D01}" presName="level3hierChild" presStyleCnt="0"/>
      <dgm:spPr/>
    </dgm:pt>
    <dgm:pt modelId="{494FA58C-5DC9-4FD0-88C4-D276F3795421}" type="pres">
      <dgm:prSet presAssocID="{130300A1-BF8E-47F6-A1D4-8758E5D6F22A}" presName="root1" presStyleCnt="0"/>
      <dgm:spPr/>
    </dgm:pt>
    <dgm:pt modelId="{D4387D62-C9AC-43B4-8062-9A043C504760}" type="pres">
      <dgm:prSet presAssocID="{130300A1-BF8E-47F6-A1D4-8758E5D6F22A}" presName="LevelOneTextNode" presStyleLbl="node0" presStyleIdx="2" presStyleCnt="3" custScaleX="246655" custScaleY="162643">
        <dgm:presLayoutVars>
          <dgm:chPref val="3"/>
        </dgm:presLayoutVars>
      </dgm:prSet>
      <dgm:spPr/>
      <dgm:t>
        <a:bodyPr/>
        <a:lstStyle/>
        <a:p>
          <a:endParaRPr lang="zh-CN" altLang="en-US"/>
        </a:p>
      </dgm:t>
    </dgm:pt>
    <dgm:pt modelId="{C1245C0A-78B8-4555-88D0-11D33D28AA42}" type="pres">
      <dgm:prSet presAssocID="{130300A1-BF8E-47F6-A1D4-8758E5D6F22A}" presName="level2hierChild" presStyleCnt="0"/>
      <dgm:spPr/>
    </dgm:pt>
    <dgm:pt modelId="{334CC921-92EF-43FC-B463-7874CA21CD2A}" type="pres">
      <dgm:prSet presAssocID="{7A20F7BC-B9BE-4CB5-A546-356943022D4B}" presName="conn2-1" presStyleLbl="parChTrans1D2" presStyleIdx="6" presStyleCnt="8"/>
      <dgm:spPr/>
      <dgm:t>
        <a:bodyPr/>
        <a:lstStyle/>
        <a:p>
          <a:endParaRPr lang="zh-CN" altLang="en-US"/>
        </a:p>
      </dgm:t>
    </dgm:pt>
    <dgm:pt modelId="{2AB5EE57-1A30-4C5D-A454-4DBC7C59F108}" type="pres">
      <dgm:prSet presAssocID="{7A20F7BC-B9BE-4CB5-A546-356943022D4B}" presName="connTx" presStyleLbl="parChTrans1D2" presStyleIdx="6" presStyleCnt="8"/>
      <dgm:spPr/>
      <dgm:t>
        <a:bodyPr/>
        <a:lstStyle/>
        <a:p>
          <a:endParaRPr lang="zh-CN" altLang="en-US"/>
        </a:p>
      </dgm:t>
    </dgm:pt>
    <dgm:pt modelId="{A36B0215-35E2-4A8C-BA18-EBDA7AB022C4}" type="pres">
      <dgm:prSet presAssocID="{58954A21-29A6-46B4-95C2-6225AFB38DCA}" presName="root2" presStyleCnt="0"/>
      <dgm:spPr/>
    </dgm:pt>
    <dgm:pt modelId="{798593FD-E101-4BA4-85CB-0BA2989B2C9F}" type="pres">
      <dgm:prSet presAssocID="{58954A21-29A6-46B4-95C2-6225AFB38DCA}" presName="LevelTwoTextNode" presStyleLbl="node2" presStyleIdx="6" presStyleCnt="8" custScaleX="191249" custLinFactNeighborX="-3217" custLinFactNeighborY="-579">
        <dgm:presLayoutVars>
          <dgm:chPref val="3"/>
        </dgm:presLayoutVars>
      </dgm:prSet>
      <dgm:spPr/>
      <dgm:t>
        <a:bodyPr/>
        <a:lstStyle/>
        <a:p>
          <a:endParaRPr lang="zh-CN" altLang="en-US"/>
        </a:p>
      </dgm:t>
    </dgm:pt>
    <dgm:pt modelId="{86A4D247-3C1E-4614-B2CF-6A1476B89CD3}" type="pres">
      <dgm:prSet presAssocID="{58954A21-29A6-46B4-95C2-6225AFB38DCA}" presName="level3hierChild" presStyleCnt="0"/>
      <dgm:spPr/>
    </dgm:pt>
    <dgm:pt modelId="{D820F03C-0ACE-4BD8-A169-FC7341C2DBD9}" type="pres">
      <dgm:prSet presAssocID="{259B49FD-E727-4ADF-B055-85C93D0373E9}" presName="conn2-1" presStyleLbl="parChTrans1D2" presStyleIdx="7" presStyleCnt="8"/>
      <dgm:spPr/>
      <dgm:t>
        <a:bodyPr/>
        <a:lstStyle/>
        <a:p>
          <a:endParaRPr lang="zh-CN" altLang="en-US"/>
        </a:p>
      </dgm:t>
    </dgm:pt>
    <dgm:pt modelId="{A558B0E3-443F-4B80-89F2-7290D81BAFA2}" type="pres">
      <dgm:prSet presAssocID="{259B49FD-E727-4ADF-B055-85C93D0373E9}" presName="connTx" presStyleLbl="parChTrans1D2" presStyleIdx="7" presStyleCnt="8"/>
      <dgm:spPr/>
      <dgm:t>
        <a:bodyPr/>
        <a:lstStyle/>
        <a:p>
          <a:endParaRPr lang="zh-CN" altLang="en-US"/>
        </a:p>
      </dgm:t>
    </dgm:pt>
    <dgm:pt modelId="{609ECC73-74BD-4D0E-8B03-C019EC225340}" type="pres">
      <dgm:prSet presAssocID="{B0E52FF6-E71E-4093-851B-85D602CBEA2B}" presName="root2" presStyleCnt="0"/>
      <dgm:spPr/>
    </dgm:pt>
    <dgm:pt modelId="{B26EBD09-6134-4DAA-9243-82AE574A9AB2}" type="pres">
      <dgm:prSet presAssocID="{B0E52FF6-E71E-4093-851B-85D602CBEA2B}" presName="LevelTwoTextNode" presStyleLbl="node2" presStyleIdx="7" presStyleCnt="8" custScaleX="191249" custLinFactNeighborX="-4417" custLinFactNeighborY="4829">
        <dgm:presLayoutVars>
          <dgm:chPref val="3"/>
        </dgm:presLayoutVars>
      </dgm:prSet>
      <dgm:spPr/>
      <dgm:t>
        <a:bodyPr/>
        <a:lstStyle/>
        <a:p>
          <a:endParaRPr lang="zh-CN" altLang="en-US"/>
        </a:p>
      </dgm:t>
    </dgm:pt>
    <dgm:pt modelId="{39972CCF-EB2C-4B38-B6B8-561F7F750CFD}" type="pres">
      <dgm:prSet presAssocID="{B0E52FF6-E71E-4093-851B-85D602CBEA2B}" presName="level3hierChild" presStyleCnt="0"/>
      <dgm:spPr/>
    </dgm:pt>
  </dgm:ptLst>
  <dgm:cxnLst>
    <dgm:cxn modelId="{E91FF277-B591-46AD-A867-E7462331A2EF}" type="presOf" srcId="{80479535-2516-40BD-A6B6-122B9A612D01}" destId="{5BA81236-7738-4056-8BC7-00B13DD7988F}" srcOrd="0" destOrd="0" presId="urn:microsoft.com/office/officeart/2005/8/layout/hierarchy2"/>
    <dgm:cxn modelId="{ED91EAA5-1481-4409-A20A-C0C279B48A95}" type="presOf" srcId="{6797859E-C741-48AB-BDA4-84CC447AFE92}" destId="{50594F0C-E6F0-446D-A3EF-4FD3076F323C}" srcOrd="0" destOrd="0" presId="urn:microsoft.com/office/officeart/2005/8/layout/hierarchy2"/>
    <dgm:cxn modelId="{D8F325AF-F330-4615-AEB1-4A858090C1DE}" type="presOf" srcId="{C46AC725-255E-4FF0-B760-DE2B249C6DBB}" destId="{A1258CF1-67AD-4F3E-8880-2E2672E01DCC}" srcOrd="0" destOrd="0" presId="urn:microsoft.com/office/officeart/2005/8/layout/hierarchy2"/>
    <dgm:cxn modelId="{06246B68-740D-42D2-B58E-EF22D09CE67C}" type="presOf" srcId="{130300A1-BF8E-47F6-A1D4-8758E5D6F22A}" destId="{D4387D62-C9AC-43B4-8062-9A043C504760}" srcOrd="0" destOrd="0" presId="urn:microsoft.com/office/officeart/2005/8/layout/hierarchy2"/>
    <dgm:cxn modelId="{FA285A01-AE76-4A5E-B923-C3F465FB4169}" type="presOf" srcId="{7B0FF3D7-5520-4D49-BC45-2965B20320E9}" destId="{5735FDA2-DBA6-4DF3-98E0-DA6F265A8032}" srcOrd="0" destOrd="0" presId="urn:microsoft.com/office/officeart/2005/8/layout/hierarchy2"/>
    <dgm:cxn modelId="{7EA0A4BF-FD92-41E0-8C9A-61D99EBD7518}" srcId="{130300A1-BF8E-47F6-A1D4-8758E5D6F22A}" destId="{B0E52FF6-E71E-4093-851B-85D602CBEA2B}" srcOrd="1" destOrd="0" parTransId="{259B49FD-E727-4ADF-B055-85C93D0373E9}" sibTransId="{8B7C2D2B-0345-45C8-A1E3-D5C4D2ECF8C2}"/>
    <dgm:cxn modelId="{8443A18B-8DC4-4E39-88E8-CF34203B88D0}" type="presOf" srcId="{F9965842-7329-49AA-A81B-C7EF2A1C46BA}" destId="{62465A71-4A9D-4228-919A-178E68D44BD9}" srcOrd="1" destOrd="0" presId="urn:microsoft.com/office/officeart/2005/8/layout/hierarchy2"/>
    <dgm:cxn modelId="{79D77649-3358-4245-B797-75E273BEDC66}" type="presOf" srcId="{259B49FD-E727-4ADF-B055-85C93D0373E9}" destId="{A558B0E3-443F-4B80-89F2-7290D81BAFA2}" srcOrd="1" destOrd="0" presId="urn:microsoft.com/office/officeart/2005/8/layout/hierarchy2"/>
    <dgm:cxn modelId="{A7D415CD-9B5E-4FE3-8859-0E9DB269E2A8}" type="presOf" srcId="{7E67F49C-7538-4484-82E4-EE97492C8876}" destId="{A9C2775A-85DF-495B-A5B6-B652F33E54FB}" srcOrd="0" destOrd="0" presId="urn:microsoft.com/office/officeart/2005/8/layout/hierarchy2"/>
    <dgm:cxn modelId="{0677402E-494C-4AED-807A-21B0179F3246}" srcId="{50C27FD8-6D92-44AA-BBD7-ED2D4BCF077D}" destId="{C46AC725-255E-4FF0-B760-DE2B249C6DBB}" srcOrd="3" destOrd="0" parTransId="{016250AD-9904-4F51-8ABB-1499CFF39CD9}" sibTransId="{34DF63DB-0E64-4791-9845-6CC16A84FE7A}"/>
    <dgm:cxn modelId="{0C1FD35C-7B29-4FE8-ACE8-B240EDD8FE73}" type="presOf" srcId="{B0E52FF6-E71E-4093-851B-85D602CBEA2B}" destId="{B26EBD09-6134-4DAA-9243-82AE574A9AB2}" srcOrd="0" destOrd="0" presId="urn:microsoft.com/office/officeart/2005/8/layout/hierarchy2"/>
    <dgm:cxn modelId="{F56CB01D-56A2-4E36-ADB9-2A9CE700B52A}" srcId="{7E67F49C-7538-4484-82E4-EE97492C8876}" destId="{50C27FD8-6D92-44AA-BBD7-ED2D4BCF077D}" srcOrd="0" destOrd="0" parTransId="{7D636DA8-FE38-4D23-A1F7-B59EE4435916}" sibTransId="{DFBB7F05-4DB8-4753-8B2F-200A054FD21C}"/>
    <dgm:cxn modelId="{BBF6B485-8178-4981-9D22-BCCF0798EE0F}" type="presOf" srcId="{016250AD-9904-4F51-8ABB-1499CFF39CD9}" destId="{5B2380C6-F41F-4F0F-9E96-246708E60D33}" srcOrd="0" destOrd="0" presId="urn:microsoft.com/office/officeart/2005/8/layout/hierarchy2"/>
    <dgm:cxn modelId="{79290C61-07D3-499B-9BBA-5D19F832B35A}" type="presOf" srcId="{7A20F7BC-B9BE-4CB5-A546-356943022D4B}" destId="{2AB5EE57-1A30-4C5D-A454-4DBC7C59F108}" srcOrd="1" destOrd="0" presId="urn:microsoft.com/office/officeart/2005/8/layout/hierarchy2"/>
    <dgm:cxn modelId="{FFE10BED-8657-46E1-A42A-30479538C973}" srcId="{50C27FD8-6D92-44AA-BBD7-ED2D4BCF077D}" destId="{5702EB0C-C6DE-4F41-8A33-DC7B5AD28629}" srcOrd="1" destOrd="0" parTransId="{6797859E-C741-48AB-BDA4-84CC447AFE92}" sibTransId="{45AA528C-A07A-48B0-9B0D-D42E9B8002DE}"/>
    <dgm:cxn modelId="{829B265D-1A9B-4D60-A07A-8EB98E400BCA}" type="presOf" srcId="{A43CE152-0D8C-4045-BEB5-ACC8D8359925}" destId="{97DE1377-F557-43B3-AD28-05CEF10B67B8}" srcOrd="0" destOrd="0" presId="urn:microsoft.com/office/officeart/2005/8/layout/hierarchy2"/>
    <dgm:cxn modelId="{DD6FBB22-C925-4F8D-8A3D-7BA903BF4C52}" type="presOf" srcId="{58954A21-29A6-46B4-95C2-6225AFB38DCA}" destId="{798593FD-E101-4BA4-85CB-0BA2989B2C9F}" srcOrd="0" destOrd="0" presId="urn:microsoft.com/office/officeart/2005/8/layout/hierarchy2"/>
    <dgm:cxn modelId="{234D53E3-6C0F-4A8A-85E7-DF00DFBE83AA}" type="presOf" srcId="{7B0FF3D7-5520-4D49-BC45-2965B20320E9}" destId="{EE34A6F2-F3FD-443D-B6EE-BF24D90A3FE5}" srcOrd="1" destOrd="0" presId="urn:microsoft.com/office/officeart/2005/8/layout/hierarchy2"/>
    <dgm:cxn modelId="{65B714A4-A290-444C-9323-000A2FE63C53}" type="presOf" srcId="{C0DF2B1C-ACCF-48A6-A29C-3255F34CEA90}" destId="{A94B289E-06AD-45BB-9EAA-0EC9CB10212B}" srcOrd="0" destOrd="0" presId="urn:microsoft.com/office/officeart/2005/8/layout/hierarchy2"/>
    <dgm:cxn modelId="{D13E0AE1-FA00-49B5-8213-FE494514E8FE}" srcId="{50C27FD8-6D92-44AA-BBD7-ED2D4BCF077D}" destId="{EE2156A2-5349-4ECE-ABE7-AB90C44F9DC2}" srcOrd="0" destOrd="0" parTransId="{7B0FF3D7-5520-4D49-BC45-2965B20320E9}" sibTransId="{659781A7-1F39-42E1-968B-AC6A07AE44F9}"/>
    <dgm:cxn modelId="{42CD81B5-E324-4BAD-8CAF-018438251B03}" type="presOf" srcId="{6797859E-C741-48AB-BDA4-84CC447AFE92}" destId="{EB965099-B35E-47D8-A955-4F3B06863B5E}" srcOrd="1" destOrd="0" presId="urn:microsoft.com/office/officeart/2005/8/layout/hierarchy2"/>
    <dgm:cxn modelId="{4DD0094D-6F7A-4ECF-83B7-F6949CAE6651}" type="presOf" srcId="{50C27FD8-6D92-44AA-BBD7-ED2D4BCF077D}" destId="{182FCC9B-4998-4678-B5C6-C95A9C01F5E8}" srcOrd="0" destOrd="0" presId="urn:microsoft.com/office/officeart/2005/8/layout/hierarchy2"/>
    <dgm:cxn modelId="{C2F55D66-D417-4B07-A2BE-01107F8A0746}" type="presOf" srcId="{4C2222AB-3235-43BE-A8C1-F39C42E0E6FB}" destId="{3506D9EB-F7B9-4271-8062-A409F67E6094}" srcOrd="0" destOrd="0" presId="urn:microsoft.com/office/officeart/2005/8/layout/hierarchy2"/>
    <dgm:cxn modelId="{54542B0E-A6CC-4E87-BB3F-342A40CC0D6B}" type="presOf" srcId="{016250AD-9904-4F51-8ABB-1499CFF39CD9}" destId="{A39A5D4A-05F7-494C-B869-D07FEBAF6CA3}" srcOrd="1" destOrd="0" presId="urn:microsoft.com/office/officeart/2005/8/layout/hierarchy2"/>
    <dgm:cxn modelId="{A63E7DEA-29D6-43CD-A14B-50540CC266EC}" type="presOf" srcId="{F9965842-7329-49AA-A81B-C7EF2A1C46BA}" destId="{34BD4458-78FE-4A12-AE7B-210C0D2D9647}" srcOrd="0" destOrd="0" presId="urn:microsoft.com/office/officeart/2005/8/layout/hierarchy2"/>
    <dgm:cxn modelId="{1A1B46D0-ABDC-4639-B413-D36C3FBA258D}" srcId="{4C2222AB-3235-43BE-A8C1-F39C42E0E6FB}" destId="{C0DF2B1C-ACCF-48A6-A29C-3255F34CEA90}" srcOrd="0" destOrd="0" parTransId="{A43CE152-0D8C-4045-BEB5-ACC8D8359925}" sibTransId="{C86B468B-8CCA-49E5-BEFA-6EF5C8BAC34C}"/>
    <dgm:cxn modelId="{AE624CD5-5967-42D9-B708-D3184291EDB7}" type="presOf" srcId="{5702EB0C-C6DE-4F41-8A33-DC7B5AD28629}" destId="{5401E6A9-F038-432F-A8EB-FA9EBE30E894}" srcOrd="0" destOrd="0" presId="urn:microsoft.com/office/officeart/2005/8/layout/hierarchy2"/>
    <dgm:cxn modelId="{5EAB9E08-C570-4FC3-8932-A60C57F4F84D}" srcId="{7E67F49C-7538-4484-82E4-EE97492C8876}" destId="{4C2222AB-3235-43BE-A8C1-F39C42E0E6FB}" srcOrd="1" destOrd="0" parTransId="{E03BB00D-B1EF-4D15-9D0A-3A8E7A0259F7}" sibTransId="{D39CD4AA-F54A-4ECB-929A-17322059E493}"/>
    <dgm:cxn modelId="{D8886CE2-E31A-44FE-87BA-21432DBB32FB}" type="presOf" srcId="{EE2156A2-5349-4ECE-ABE7-AB90C44F9DC2}" destId="{8C71CBB0-563C-4C8C-9D3D-016166A2292F}" srcOrd="0" destOrd="0" presId="urn:microsoft.com/office/officeart/2005/8/layout/hierarchy2"/>
    <dgm:cxn modelId="{CD03D42C-CE4C-4716-975D-F791E3E558B5}" srcId="{4C2222AB-3235-43BE-A8C1-F39C42E0E6FB}" destId="{80479535-2516-40BD-A6B6-122B9A612D01}" srcOrd="1" destOrd="0" parTransId="{F9965842-7329-49AA-A81B-C7EF2A1C46BA}" sibTransId="{41B8EC30-AE0F-4590-A1A9-2032BDD154DA}"/>
    <dgm:cxn modelId="{14CDBC54-E18A-4414-BB82-03222890687D}" type="presOf" srcId="{DE0706AD-B911-4684-9F58-90E850E44D4D}" destId="{3C615D28-269A-40AC-A803-A8D771D294A3}" srcOrd="0" destOrd="0" presId="urn:microsoft.com/office/officeart/2005/8/layout/hierarchy2"/>
    <dgm:cxn modelId="{0C4365D4-5918-4DEE-9A26-D4EC4DC912EA}" srcId="{50C27FD8-6D92-44AA-BBD7-ED2D4BCF077D}" destId="{06D3C42D-E07B-4D05-9649-EFAA5ABC55DA}" srcOrd="2" destOrd="0" parTransId="{DE0706AD-B911-4684-9F58-90E850E44D4D}" sibTransId="{4313A931-8F77-41D0-BC1F-4DB953CEE09C}"/>
    <dgm:cxn modelId="{EB32BE80-3AE4-4C08-8AD0-D2C280FAF71E}" type="presOf" srcId="{06D3C42D-E07B-4D05-9649-EFAA5ABC55DA}" destId="{4B1E8C1E-BA4A-4E1C-AAE9-55A6217F6F64}" srcOrd="0" destOrd="0" presId="urn:microsoft.com/office/officeart/2005/8/layout/hierarchy2"/>
    <dgm:cxn modelId="{AE2A4DC2-2E31-4870-AE90-E718709E4128}" srcId="{7E67F49C-7538-4484-82E4-EE97492C8876}" destId="{130300A1-BF8E-47F6-A1D4-8758E5D6F22A}" srcOrd="2" destOrd="0" parTransId="{F80C520F-DF54-47C8-87D4-29435E5B9DDC}" sibTransId="{C1A12180-5CD3-4033-89C4-2FF7376EDFFD}"/>
    <dgm:cxn modelId="{E28FAE64-B4CC-4BB4-9FC3-D29ECEF31026}" type="presOf" srcId="{259B49FD-E727-4ADF-B055-85C93D0373E9}" destId="{D820F03C-0ACE-4BD8-A169-FC7341C2DBD9}" srcOrd="0" destOrd="0" presId="urn:microsoft.com/office/officeart/2005/8/layout/hierarchy2"/>
    <dgm:cxn modelId="{DC678589-7D85-4F16-8223-11F88822B4BC}" type="presOf" srcId="{A43CE152-0D8C-4045-BEB5-ACC8D8359925}" destId="{79E2AED8-F8B1-479C-AA88-0D7A5AC19958}" srcOrd="1" destOrd="0" presId="urn:microsoft.com/office/officeart/2005/8/layout/hierarchy2"/>
    <dgm:cxn modelId="{CB1D1038-C84D-4710-A42E-2AEC9D2D9FAA}" type="presOf" srcId="{7A20F7BC-B9BE-4CB5-A546-356943022D4B}" destId="{334CC921-92EF-43FC-B463-7874CA21CD2A}" srcOrd="0" destOrd="0" presId="urn:microsoft.com/office/officeart/2005/8/layout/hierarchy2"/>
    <dgm:cxn modelId="{ED62B569-2CB1-4DC3-B0F7-D4493C24430D}" type="presOf" srcId="{DE0706AD-B911-4684-9F58-90E850E44D4D}" destId="{1131BFE4-F0EF-4D19-82FA-5E9EEEA2EDD8}" srcOrd="1" destOrd="0" presId="urn:microsoft.com/office/officeart/2005/8/layout/hierarchy2"/>
    <dgm:cxn modelId="{3368BE3E-7BC8-422C-9DC5-7A6148C20186}" srcId="{130300A1-BF8E-47F6-A1D4-8758E5D6F22A}" destId="{58954A21-29A6-46B4-95C2-6225AFB38DCA}" srcOrd="0" destOrd="0" parTransId="{7A20F7BC-B9BE-4CB5-A546-356943022D4B}" sibTransId="{CAAC99AC-042A-40CE-9EF3-C0E60A39F4AB}"/>
    <dgm:cxn modelId="{32679ACE-8EED-4F45-9D34-FE458D6D7171}" type="presParOf" srcId="{A9C2775A-85DF-495B-A5B6-B652F33E54FB}" destId="{0EC14C2E-6407-4D72-A224-5E223DDF0B34}" srcOrd="0" destOrd="0" presId="urn:microsoft.com/office/officeart/2005/8/layout/hierarchy2"/>
    <dgm:cxn modelId="{7D5370D1-6B57-4F1B-97DF-1D0FC07BE50A}" type="presParOf" srcId="{0EC14C2E-6407-4D72-A224-5E223DDF0B34}" destId="{182FCC9B-4998-4678-B5C6-C95A9C01F5E8}" srcOrd="0" destOrd="0" presId="urn:microsoft.com/office/officeart/2005/8/layout/hierarchy2"/>
    <dgm:cxn modelId="{025B2F8B-D35C-4AD7-BD30-8035585A2503}" type="presParOf" srcId="{0EC14C2E-6407-4D72-A224-5E223DDF0B34}" destId="{99F19075-02B2-4809-8E13-AE89FD56B019}" srcOrd="1" destOrd="0" presId="urn:microsoft.com/office/officeart/2005/8/layout/hierarchy2"/>
    <dgm:cxn modelId="{748206B0-69FD-4193-9D65-15D10EB1061C}" type="presParOf" srcId="{99F19075-02B2-4809-8E13-AE89FD56B019}" destId="{5735FDA2-DBA6-4DF3-98E0-DA6F265A8032}" srcOrd="0" destOrd="0" presId="urn:microsoft.com/office/officeart/2005/8/layout/hierarchy2"/>
    <dgm:cxn modelId="{4CB8BD3A-1292-4465-8CBE-02007941496D}" type="presParOf" srcId="{5735FDA2-DBA6-4DF3-98E0-DA6F265A8032}" destId="{EE34A6F2-F3FD-443D-B6EE-BF24D90A3FE5}" srcOrd="0" destOrd="0" presId="urn:microsoft.com/office/officeart/2005/8/layout/hierarchy2"/>
    <dgm:cxn modelId="{EE8ECD84-D396-4DC9-A11D-508CE2EFE84E}" type="presParOf" srcId="{99F19075-02B2-4809-8E13-AE89FD56B019}" destId="{E3406EF2-8FD3-4E05-8486-05C979D2AAE1}" srcOrd="1" destOrd="0" presId="urn:microsoft.com/office/officeart/2005/8/layout/hierarchy2"/>
    <dgm:cxn modelId="{897F4FEA-57B1-4B4A-A63A-B307B6098237}" type="presParOf" srcId="{E3406EF2-8FD3-4E05-8486-05C979D2AAE1}" destId="{8C71CBB0-563C-4C8C-9D3D-016166A2292F}" srcOrd="0" destOrd="0" presId="urn:microsoft.com/office/officeart/2005/8/layout/hierarchy2"/>
    <dgm:cxn modelId="{BA79A0FC-A95F-452E-B1FD-5B3430948A7E}" type="presParOf" srcId="{E3406EF2-8FD3-4E05-8486-05C979D2AAE1}" destId="{E510BA30-277C-4643-B905-1E20BEF2A7C2}" srcOrd="1" destOrd="0" presId="urn:microsoft.com/office/officeart/2005/8/layout/hierarchy2"/>
    <dgm:cxn modelId="{F2599530-3E62-4418-ACFA-E93E48B5A965}" type="presParOf" srcId="{99F19075-02B2-4809-8E13-AE89FD56B019}" destId="{50594F0C-E6F0-446D-A3EF-4FD3076F323C}" srcOrd="2" destOrd="0" presId="urn:microsoft.com/office/officeart/2005/8/layout/hierarchy2"/>
    <dgm:cxn modelId="{E2302936-97E6-4CD7-8917-7902DEE5E34A}" type="presParOf" srcId="{50594F0C-E6F0-446D-A3EF-4FD3076F323C}" destId="{EB965099-B35E-47D8-A955-4F3B06863B5E}" srcOrd="0" destOrd="0" presId="urn:microsoft.com/office/officeart/2005/8/layout/hierarchy2"/>
    <dgm:cxn modelId="{3AFD0CA7-6DF1-4FD3-B0B5-685E9716A0D5}" type="presParOf" srcId="{99F19075-02B2-4809-8E13-AE89FD56B019}" destId="{D84604AB-1388-4639-99CA-A5DE1000CF38}" srcOrd="3" destOrd="0" presId="urn:microsoft.com/office/officeart/2005/8/layout/hierarchy2"/>
    <dgm:cxn modelId="{10179097-6F92-49A8-AD32-7A7CAFB638FD}" type="presParOf" srcId="{D84604AB-1388-4639-99CA-A5DE1000CF38}" destId="{5401E6A9-F038-432F-A8EB-FA9EBE30E894}" srcOrd="0" destOrd="0" presId="urn:microsoft.com/office/officeart/2005/8/layout/hierarchy2"/>
    <dgm:cxn modelId="{1915E99C-1481-4ED7-BE51-21EFA4E45725}" type="presParOf" srcId="{D84604AB-1388-4639-99CA-A5DE1000CF38}" destId="{4B6808B4-C494-4503-B5F9-DF641E65F7A6}" srcOrd="1" destOrd="0" presId="urn:microsoft.com/office/officeart/2005/8/layout/hierarchy2"/>
    <dgm:cxn modelId="{1708E8B3-6F93-494F-AD9D-9D5744860BE9}" type="presParOf" srcId="{99F19075-02B2-4809-8E13-AE89FD56B019}" destId="{3C615D28-269A-40AC-A803-A8D771D294A3}" srcOrd="4" destOrd="0" presId="urn:microsoft.com/office/officeart/2005/8/layout/hierarchy2"/>
    <dgm:cxn modelId="{EA794F54-815F-451B-9B16-AF4B2D19D5B2}" type="presParOf" srcId="{3C615D28-269A-40AC-A803-A8D771D294A3}" destId="{1131BFE4-F0EF-4D19-82FA-5E9EEEA2EDD8}" srcOrd="0" destOrd="0" presId="urn:microsoft.com/office/officeart/2005/8/layout/hierarchy2"/>
    <dgm:cxn modelId="{173D7DBE-55CD-4B91-AA64-893C381CEDBB}" type="presParOf" srcId="{99F19075-02B2-4809-8E13-AE89FD56B019}" destId="{6CC9804F-D9CC-46DD-9AE5-1F009CE7CD1D}" srcOrd="5" destOrd="0" presId="urn:microsoft.com/office/officeart/2005/8/layout/hierarchy2"/>
    <dgm:cxn modelId="{A571613B-7BB4-44CE-BD4D-49EE50FD80AF}" type="presParOf" srcId="{6CC9804F-D9CC-46DD-9AE5-1F009CE7CD1D}" destId="{4B1E8C1E-BA4A-4E1C-AAE9-55A6217F6F64}" srcOrd="0" destOrd="0" presId="urn:microsoft.com/office/officeart/2005/8/layout/hierarchy2"/>
    <dgm:cxn modelId="{9A3D2438-C31B-4718-95E6-87B4AA5AF111}" type="presParOf" srcId="{6CC9804F-D9CC-46DD-9AE5-1F009CE7CD1D}" destId="{8DCE182D-E6EC-4699-B408-9BA6EFCA9807}" srcOrd="1" destOrd="0" presId="urn:microsoft.com/office/officeart/2005/8/layout/hierarchy2"/>
    <dgm:cxn modelId="{F1476DBE-3B6F-4C78-9D73-6258330B9C08}" type="presParOf" srcId="{99F19075-02B2-4809-8E13-AE89FD56B019}" destId="{5B2380C6-F41F-4F0F-9E96-246708E60D33}" srcOrd="6" destOrd="0" presId="urn:microsoft.com/office/officeart/2005/8/layout/hierarchy2"/>
    <dgm:cxn modelId="{B6B3F176-20DD-460E-8486-532EAC9E808F}" type="presParOf" srcId="{5B2380C6-F41F-4F0F-9E96-246708E60D33}" destId="{A39A5D4A-05F7-494C-B869-D07FEBAF6CA3}" srcOrd="0" destOrd="0" presId="urn:microsoft.com/office/officeart/2005/8/layout/hierarchy2"/>
    <dgm:cxn modelId="{7BE32F13-EB21-466D-B9C5-CCC23EB7E14C}" type="presParOf" srcId="{99F19075-02B2-4809-8E13-AE89FD56B019}" destId="{6751D9D1-51F4-46E9-AB81-000ED87172B8}" srcOrd="7" destOrd="0" presId="urn:microsoft.com/office/officeart/2005/8/layout/hierarchy2"/>
    <dgm:cxn modelId="{B6D5C547-CD26-4159-98BF-8EB7541F3273}" type="presParOf" srcId="{6751D9D1-51F4-46E9-AB81-000ED87172B8}" destId="{A1258CF1-67AD-4F3E-8880-2E2672E01DCC}" srcOrd="0" destOrd="0" presId="urn:microsoft.com/office/officeart/2005/8/layout/hierarchy2"/>
    <dgm:cxn modelId="{3A09EF13-6894-4F51-B25F-3BBE30EF098D}" type="presParOf" srcId="{6751D9D1-51F4-46E9-AB81-000ED87172B8}" destId="{8E40433D-94B7-4D28-8FFE-0499166A173B}" srcOrd="1" destOrd="0" presId="urn:microsoft.com/office/officeart/2005/8/layout/hierarchy2"/>
    <dgm:cxn modelId="{60E100B2-700A-48A3-95EB-0014BD12131B}" type="presParOf" srcId="{A9C2775A-85DF-495B-A5B6-B652F33E54FB}" destId="{EC1032F0-8C1F-4BD8-B640-4B5CBB39B469}" srcOrd="1" destOrd="0" presId="urn:microsoft.com/office/officeart/2005/8/layout/hierarchy2"/>
    <dgm:cxn modelId="{CF4FF179-0B16-4BE2-A462-6CC060E01A5C}" type="presParOf" srcId="{EC1032F0-8C1F-4BD8-B640-4B5CBB39B469}" destId="{3506D9EB-F7B9-4271-8062-A409F67E6094}" srcOrd="0" destOrd="0" presId="urn:microsoft.com/office/officeart/2005/8/layout/hierarchy2"/>
    <dgm:cxn modelId="{DE9DD8BC-A0EC-4738-B905-08DC3EE73E46}" type="presParOf" srcId="{EC1032F0-8C1F-4BD8-B640-4B5CBB39B469}" destId="{B37D5EA4-CC7D-415F-B883-23C6CB4DC52A}" srcOrd="1" destOrd="0" presId="urn:microsoft.com/office/officeart/2005/8/layout/hierarchy2"/>
    <dgm:cxn modelId="{B8ED4177-0802-414D-8894-36FE71CA6EA1}" type="presParOf" srcId="{B37D5EA4-CC7D-415F-B883-23C6CB4DC52A}" destId="{97DE1377-F557-43B3-AD28-05CEF10B67B8}" srcOrd="0" destOrd="0" presId="urn:microsoft.com/office/officeart/2005/8/layout/hierarchy2"/>
    <dgm:cxn modelId="{75531546-E94D-467D-8D04-A3EC31E48EF9}" type="presParOf" srcId="{97DE1377-F557-43B3-AD28-05CEF10B67B8}" destId="{79E2AED8-F8B1-479C-AA88-0D7A5AC19958}" srcOrd="0" destOrd="0" presId="urn:microsoft.com/office/officeart/2005/8/layout/hierarchy2"/>
    <dgm:cxn modelId="{E7528EB2-F8CC-46EE-823A-C7022142DB7E}" type="presParOf" srcId="{B37D5EA4-CC7D-415F-B883-23C6CB4DC52A}" destId="{17CA9704-3D06-4296-AB5C-5662FBCC7B13}" srcOrd="1" destOrd="0" presId="urn:microsoft.com/office/officeart/2005/8/layout/hierarchy2"/>
    <dgm:cxn modelId="{E0CE451C-C983-4AFC-80DE-F806024D3F2F}" type="presParOf" srcId="{17CA9704-3D06-4296-AB5C-5662FBCC7B13}" destId="{A94B289E-06AD-45BB-9EAA-0EC9CB10212B}" srcOrd="0" destOrd="0" presId="urn:microsoft.com/office/officeart/2005/8/layout/hierarchy2"/>
    <dgm:cxn modelId="{963A4BCC-B8E0-4E95-95E9-9866C5770D83}" type="presParOf" srcId="{17CA9704-3D06-4296-AB5C-5662FBCC7B13}" destId="{FA3CFD3A-5617-48F2-BA0C-DACAEFE0AC04}" srcOrd="1" destOrd="0" presId="urn:microsoft.com/office/officeart/2005/8/layout/hierarchy2"/>
    <dgm:cxn modelId="{88D1F79F-6FDF-4D57-82A0-6B0150931F9F}" type="presParOf" srcId="{B37D5EA4-CC7D-415F-B883-23C6CB4DC52A}" destId="{34BD4458-78FE-4A12-AE7B-210C0D2D9647}" srcOrd="2" destOrd="0" presId="urn:microsoft.com/office/officeart/2005/8/layout/hierarchy2"/>
    <dgm:cxn modelId="{40177F77-1A0F-4190-94EC-44DC84C770E2}" type="presParOf" srcId="{34BD4458-78FE-4A12-AE7B-210C0D2D9647}" destId="{62465A71-4A9D-4228-919A-178E68D44BD9}" srcOrd="0" destOrd="0" presId="urn:microsoft.com/office/officeart/2005/8/layout/hierarchy2"/>
    <dgm:cxn modelId="{0EC52A1E-83C3-4785-9A29-A47A82947374}" type="presParOf" srcId="{B37D5EA4-CC7D-415F-B883-23C6CB4DC52A}" destId="{E331E2FA-080B-4499-B586-8315E2FDE8DF}" srcOrd="3" destOrd="0" presId="urn:microsoft.com/office/officeart/2005/8/layout/hierarchy2"/>
    <dgm:cxn modelId="{3F3C0EAF-E3B4-4993-A990-A27A910C1AAC}" type="presParOf" srcId="{E331E2FA-080B-4499-B586-8315E2FDE8DF}" destId="{5BA81236-7738-4056-8BC7-00B13DD7988F}" srcOrd="0" destOrd="0" presId="urn:microsoft.com/office/officeart/2005/8/layout/hierarchy2"/>
    <dgm:cxn modelId="{FE5061E5-089B-4BD6-8857-035D85F6C666}" type="presParOf" srcId="{E331E2FA-080B-4499-B586-8315E2FDE8DF}" destId="{3F1CBD4D-08F3-4A40-BC32-255974F75D45}" srcOrd="1" destOrd="0" presId="urn:microsoft.com/office/officeart/2005/8/layout/hierarchy2"/>
    <dgm:cxn modelId="{3D1E9B9F-8986-4630-B011-F802D096234A}" type="presParOf" srcId="{A9C2775A-85DF-495B-A5B6-B652F33E54FB}" destId="{494FA58C-5DC9-4FD0-88C4-D276F3795421}" srcOrd="2" destOrd="0" presId="urn:microsoft.com/office/officeart/2005/8/layout/hierarchy2"/>
    <dgm:cxn modelId="{B61C8359-27E4-4880-BC6E-36B6F63F0DF2}" type="presParOf" srcId="{494FA58C-5DC9-4FD0-88C4-D276F3795421}" destId="{D4387D62-C9AC-43B4-8062-9A043C504760}" srcOrd="0" destOrd="0" presId="urn:microsoft.com/office/officeart/2005/8/layout/hierarchy2"/>
    <dgm:cxn modelId="{0E018A51-F5A1-4986-B79C-E839F58298EC}" type="presParOf" srcId="{494FA58C-5DC9-4FD0-88C4-D276F3795421}" destId="{C1245C0A-78B8-4555-88D0-11D33D28AA42}" srcOrd="1" destOrd="0" presId="urn:microsoft.com/office/officeart/2005/8/layout/hierarchy2"/>
    <dgm:cxn modelId="{94792738-9C02-4DB9-A987-79003CD92881}" type="presParOf" srcId="{C1245C0A-78B8-4555-88D0-11D33D28AA42}" destId="{334CC921-92EF-43FC-B463-7874CA21CD2A}" srcOrd="0" destOrd="0" presId="urn:microsoft.com/office/officeart/2005/8/layout/hierarchy2"/>
    <dgm:cxn modelId="{FEB16612-0690-45A0-8720-E6A57B560A4C}" type="presParOf" srcId="{334CC921-92EF-43FC-B463-7874CA21CD2A}" destId="{2AB5EE57-1A30-4C5D-A454-4DBC7C59F108}" srcOrd="0" destOrd="0" presId="urn:microsoft.com/office/officeart/2005/8/layout/hierarchy2"/>
    <dgm:cxn modelId="{9DB013EB-2AEC-4CC7-A6CD-C820CFEAE983}" type="presParOf" srcId="{C1245C0A-78B8-4555-88D0-11D33D28AA42}" destId="{A36B0215-35E2-4A8C-BA18-EBDA7AB022C4}" srcOrd="1" destOrd="0" presId="urn:microsoft.com/office/officeart/2005/8/layout/hierarchy2"/>
    <dgm:cxn modelId="{B0E4AC6F-6354-4C32-8161-CDF51D22F579}" type="presParOf" srcId="{A36B0215-35E2-4A8C-BA18-EBDA7AB022C4}" destId="{798593FD-E101-4BA4-85CB-0BA2989B2C9F}" srcOrd="0" destOrd="0" presId="urn:microsoft.com/office/officeart/2005/8/layout/hierarchy2"/>
    <dgm:cxn modelId="{76FF38D5-31ED-42F4-BAB0-E868E08BF8E4}" type="presParOf" srcId="{A36B0215-35E2-4A8C-BA18-EBDA7AB022C4}" destId="{86A4D247-3C1E-4614-B2CF-6A1476B89CD3}" srcOrd="1" destOrd="0" presId="urn:microsoft.com/office/officeart/2005/8/layout/hierarchy2"/>
    <dgm:cxn modelId="{40D60ACB-DF9D-471D-9CCE-1A810C939A7F}" type="presParOf" srcId="{C1245C0A-78B8-4555-88D0-11D33D28AA42}" destId="{D820F03C-0ACE-4BD8-A169-FC7341C2DBD9}" srcOrd="2" destOrd="0" presId="urn:microsoft.com/office/officeart/2005/8/layout/hierarchy2"/>
    <dgm:cxn modelId="{EF4805A6-43DE-49CA-B9FA-FEA4FFD52719}" type="presParOf" srcId="{D820F03C-0ACE-4BD8-A169-FC7341C2DBD9}" destId="{A558B0E3-443F-4B80-89F2-7290D81BAFA2}" srcOrd="0" destOrd="0" presId="urn:microsoft.com/office/officeart/2005/8/layout/hierarchy2"/>
    <dgm:cxn modelId="{A6275773-A088-4528-A910-3E0295F16E24}" type="presParOf" srcId="{C1245C0A-78B8-4555-88D0-11D33D28AA42}" destId="{609ECC73-74BD-4D0E-8B03-C019EC225340}" srcOrd="3" destOrd="0" presId="urn:microsoft.com/office/officeart/2005/8/layout/hierarchy2"/>
    <dgm:cxn modelId="{16E0A6D2-F5EE-4F57-8089-12801AD88D52}" type="presParOf" srcId="{609ECC73-74BD-4D0E-8B03-C019EC225340}" destId="{B26EBD09-6134-4DAA-9243-82AE574A9AB2}" srcOrd="0" destOrd="0" presId="urn:microsoft.com/office/officeart/2005/8/layout/hierarchy2"/>
    <dgm:cxn modelId="{4F638144-55FA-4F8D-860A-075CB44F7D02}" type="presParOf" srcId="{609ECC73-74BD-4D0E-8B03-C019EC225340}" destId="{39972CCF-EB2C-4B38-B6B8-561F7F750CFD}"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06AE81-E83B-45F8-B351-D620D48CE7EB}" type="doc">
      <dgm:prSet loTypeId="urn:microsoft.com/office/officeart/2005/8/layout/matrix3" loCatId="matrix" qsTypeId="urn:microsoft.com/office/officeart/2005/8/quickstyle/simple1#13" qsCatId="simple" csTypeId="urn:microsoft.com/office/officeart/2005/8/colors/accent1_2#9" csCatId="accent1" phldr="1"/>
      <dgm:spPr/>
      <dgm:t>
        <a:bodyPr/>
        <a:lstStyle/>
        <a:p>
          <a:endParaRPr lang="zh-CN" altLang="en-US"/>
        </a:p>
      </dgm:t>
    </dgm:pt>
    <dgm:pt modelId="{4FE3B235-E0F1-4F4F-AED6-C3D3F31D1019}">
      <dgm:prSet>
        <dgm:style>
          <a:lnRef idx="0">
            <a:schemeClr val="accent6"/>
          </a:lnRef>
          <a:fillRef idx="3">
            <a:schemeClr val="accent6"/>
          </a:fillRef>
          <a:effectRef idx="3">
            <a:schemeClr val="accent6"/>
          </a:effectRef>
          <a:fontRef idx="minor">
            <a:schemeClr val="lt1"/>
          </a:fontRef>
        </dgm:style>
      </dgm:prSet>
      <dgm:spPr/>
      <dgm:t>
        <a:bodyPr/>
        <a:lstStyle/>
        <a:p>
          <a:pPr rtl="0"/>
          <a:r>
            <a:rPr lang="zh-CN" b="1" dirty="0" smtClean="0"/>
            <a:t>家庭用药指导</a:t>
          </a:r>
          <a:endParaRPr lang="en-US" b="1" dirty="0"/>
        </a:p>
      </dgm:t>
    </dgm:pt>
    <dgm:pt modelId="{493FE769-C58F-4D4B-8E56-79753137ACB8}" type="parTrans" cxnId="{E5F08A5E-F1FF-4076-AEF0-ED59E442CC1A}">
      <dgm:prSet/>
      <dgm:spPr/>
      <dgm:t>
        <a:bodyPr/>
        <a:lstStyle/>
        <a:p>
          <a:endParaRPr lang="zh-CN" altLang="en-US"/>
        </a:p>
      </dgm:t>
    </dgm:pt>
    <dgm:pt modelId="{6904B386-BCE0-4646-A9DB-EF98E2F25A33}" type="sibTrans" cxnId="{E5F08A5E-F1FF-4076-AEF0-ED59E442CC1A}">
      <dgm:prSet/>
      <dgm:spPr/>
      <dgm:t>
        <a:bodyPr/>
        <a:lstStyle/>
        <a:p>
          <a:endParaRPr lang="zh-CN" altLang="en-US"/>
        </a:p>
      </dgm:t>
    </dgm:pt>
    <dgm:pt modelId="{90CF2ACE-4D4B-4F7E-8D9E-432973B6BAAF}">
      <dgm:prSet>
        <dgm:style>
          <a:lnRef idx="0">
            <a:schemeClr val="accent6"/>
          </a:lnRef>
          <a:fillRef idx="3">
            <a:schemeClr val="accent6"/>
          </a:fillRef>
          <a:effectRef idx="3">
            <a:schemeClr val="accent6"/>
          </a:effectRef>
          <a:fontRef idx="minor">
            <a:schemeClr val="lt1"/>
          </a:fontRef>
        </dgm:style>
      </dgm:prSet>
      <dgm:spPr/>
      <dgm:t>
        <a:bodyPr/>
        <a:lstStyle/>
        <a:p>
          <a:pPr rtl="0"/>
          <a:r>
            <a:rPr lang="zh-CN" b="1" dirty="0" smtClean="0"/>
            <a:t>饮食护理指导</a:t>
          </a:r>
          <a:endParaRPr lang="en-US" b="1" dirty="0"/>
        </a:p>
      </dgm:t>
    </dgm:pt>
    <dgm:pt modelId="{124CAECF-5223-406F-AB9E-160593F73479}" type="parTrans" cxnId="{4B918125-34AA-47F5-BE5F-4370D9C14E97}">
      <dgm:prSet/>
      <dgm:spPr/>
      <dgm:t>
        <a:bodyPr/>
        <a:lstStyle/>
        <a:p>
          <a:endParaRPr lang="zh-CN" altLang="en-US"/>
        </a:p>
      </dgm:t>
    </dgm:pt>
    <dgm:pt modelId="{BCF9EE9D-1907-4A1F-A0E5-0C2C8F82AD16}" type="sibTrans" cxnId="{4B918125-34AA-47F5-BE5F-4370D9C14E97}">
      <dgm:prSet/>
      <dgm:spPr/>
      <dgm:t>
        <a:bodyPr/>
        <a:lstStyle/>
        <a:p>
          <a:endParaRPr lang="zh-CN" altLang="en-US"/>
        </a:p>
      </dgm:t>
    </dgm:pt>
    <dgm:pt modelId="{47759443-3EC8-444F-868F-AA3E6ED73DA4}">
      <dgm:prSet>
        <dgm:style>
          <a:lnRef idx="0">
            <a:schemeClr val="accent6"/>
          </a:lnRef>
          <a:fillRef idx="3">
            <a:schemeClr val="accent6"/>
          </a:fillRef>
          <a:effectRef idx="3">
            <a:schemeClr val="accent6"/>
          </a:effectRef>
          <a:fontRef idx="minor">
            <a:schemeClr val="lt1"/>
          </a:fontRef>
        </dgm:style>
      </dgm:prSet>
      <dgm:spPr/>
      <dgm:t>
        <a:bodyPr/>
        <a:lstStyle/>
        <a:p>
          <a:pPr rtl="0"/>
          <a:r>
            <a:rPr lang="zh-CN" b="1" dirty="0" smtClean="0"/>
            <a:t>日常生活指导</a:t>
          </a:r>
          <a:endParaRPr lang="en-US" b="1" dirty="0"/>
        </a:p>
      </dgm:t>
    </dgm:pt>
    <dgm:pt modelId="{7E17C347-6183-4C69-808B-78C491C39926}" type="parTrans" cxnId="{FBBE15AF-3ED2-44FE-9546-495517B16C13}">
      <dgm:prSet/>
      <dgm:spPr/>
      <dgm:t>
        <a:bodyPr/>
        <a:lstStyle/>
        <a:p>
          <a:endParaRPr lang="zh-CN" altLang="en-US"/>
        </a:p>
      </dgm:t>
    </dgm:pt>
    <dgm:pt modelId="{B8DF8ED1-F70E-484B-A87D-EFAF362BDEDF}" type="sibTrans" cxnId="{FBBE15AF-3ED2-44FE-9546-495517B16C13}">
      <dgm:prSet/>
      <dgm:spPr/>
      <dgm:t>
        <a:bodyPr/>
        <a:lstStyle/>
        <a:p>
          <a:endParaRPr lang="zh-CN" altLang="en-US"/>
        </a:p>
      </dgm:t>
    </dgm:pt>
    <dgm:pt modelId="{8A3867E0-2529-4C92-A729-BDAC9B66A2E5}">
      <dgm:prSet>
        <dgm:style>
          <a:lnRef idx="0">
            <a:schemeClr val="accent6"/>
          </a:lnRef>
          <a:fillRef idx="3">
            <a:schemeClr val="accent6"/>
          </a:fillRef>
          <a:effectRef idx="3">
            <a:schemeClr val="accent6"/>
          </a:effectRef>
          <a:fontRef idx="minor">
            <a:schemeClr val="lt1"/>
          </a:fontRef>
        </dgm:style>
      </dgm:prSet>
      <dgm:spPr/>
      <dgm:t>
        <a:bodyPr/>
        <a:lstStyle/>
        <a:p>
          <a:pPr rtl="0"/>
          <a:r>
            <a:rPr lang="zh-CN" b="1" dirty="0" smtClean="0"/>
            <a:t>随访</a:t>
          </a:r>
          <a:endParaRPr lang="en-US" altLang="zh-CN" b="1" dirty="0" smtClean="0"/>
        </a:p>
        <a:p>
          <a:pPr rtl="0"/>
          <a:r>
            <a:rPr lang="zh-CN" b="1" dirty="0" smtClean="0"/>
            <a:t>管理</a:t>
          </a:r>
          <a:endParaRPr lang="zh-CN" b="1" dirty="0"/>
        </a:p>
      </dgm:t>
    </dgm:pt>
    <dgm:pt modelId="{E971AD40-DE3A-402F-9710-8DADC400EF5A}" type="parTrans" cxnId="{7B196E39-DCDD-4919-BA49-D98DAB8C5103}">
      <dgm:prSet/>
      <dgm:spPr/>
      <dgm:t>
        <a:bodyPr/>
        <a:lstStyle/>
        <a:p>
          <a:endParaRPr lang="zh-CN" altLang="en-US"/>
        </a:p>
      </dgm:t>
    </dgm:pt>
    <dgm:pt modelId="{7AAB83F4-19B2-4294-ADB1-A70D8C45827D}" type="sibTrans" cxnId="{7B196E39-DCDD-4919-BA49-D98DAB8C5103}">
      <dgm:prSet/>
      <dgm:spPr/>
      <dgm:t>
        <a:bodyPr/>
        <a:lstStyle/>
        <a:p>
          <a:endParaRPr lang="zh-CN" altLang="en-US"/>
        </a:p>
      </dgm:t>
    </dgm:pt>
    <dgm:pt modelId="{3703E165-8976-4758-884B-31EE5D446B70}" type="pres">
      <dgm:prSet presAssocID="{CF06AE81-E83B-45F8-B351-D620D48CE7EB}" presName="matrix" presStyleCnt="0">
        <dgm:presLayoutVars>
          <dgm:chMax val="1"/>
          <dgm:dir/>
          <dgm:resizeHandles val="exact"/>
        </dgm:presLayoutVars>
      </dgm:prSet>
      <dgm:spPr/>
      <dgm:t>
        <a:bodyPr/>
        <a:lstStyle/>
        <a:p>
          <a:endParaRPr lang="zh-CN" altLang="en-US"/>
        </a:p>
      </dgm:t>
    </dgm:pt>
    <dgm:pt modelId="{62118BE0-48E3-43A6-88D8-6C715A25D180}" type="pres">
      <dgm:prSet presAssocID="{CF06AE81-E83B-45F8-B351-D620D48CE7EB}" presName="diamond" presStyleLbl="bgShp" presStyleIdx="0" presStyleCnt="1" custScaleX="113780"/>
      <dgm:spPr/>
    </dgm:pt>
    <dgm:pt modelId="{32E5508D-FA99-4F0E-B039-13EDFF30F559}" type="pres">
      <dgm:prSet presAssocID="{CF06AE81-E83B-45F8-B351-D620D48CE7EB}" presName="quad1" presStyleLbl="node1" presStyleIdx="0" presStyleCnt="4">
        <dgm:presLayoutVars>
          <dgm:chMax val="0"/>
          <dgm:chPref val="0"/>
          <dgm:bulletEnabled val="1"/>
        </dgm:presLayoutVars>
      </dgm:prSet>
      <dgm:spPr/>
      <dgm:t>
        <a:bodyPr/>
        <a:lstStyle/>
        <a:p>
          <a:endParaRPr lang="zh-CN" altLang="en-US"/>
        </a:p>
      </dgm:t>
    </dgm:pt>
    <dgm:pt modelId="{D7BC03BF-AD71-448E-A181-43A9EB212153}" type="pres">
      <dgm:prSet presAssocID="{CF06AE81-E83B-45F8-B351-D620D48CE7EB}" presName="quad2" presStyleLbl="node1" presStyleIdx="1" presStyleCnt="4">
        <dgm:presLayoutVars>
          <dgm:chMax val="0"/>
          <dgm:chPref val="0"/>
          <dgm:bulletEnabled val="1"/>
        </dgm:presLayoutVars>
      </dgm:prSet>
      <dgm:spPr/>
      <dgm:t>
        <a:bodyPr/>
        <a:lstStyle/>
        <a:p>
          <a:endParaRPr lang="zh-CN" altLang="en-US"/>
        </a:p>
      </dgm:t>
    </dgm:pt>
    <dgm:pt modelId="{536FB44A-7489-46E5-AB48-EE34CC7D4417}" type="pres">
      <dgm:prSet presAssocID="{CF06AE81-E83B-45F8-B351-D620D48CE7EB}" presName="quad3" presStyleLbl="node1" presStyleIdx="2" presStyleCnt="4">
        <dgm:presLayoutVars>
          <dgm:chMax val="0"/>
          <dgm:chPref val="0"/>
          <dgm:bulletEnabled val="1"/>
        </dgm:presLayoutVars>
      </dgm:prSet>
      <dgm:spPr/>
      <dgm:t>
        <a:bodyPr/>
        <a:lstStyle/>
        <a:p>
          <a:endParaRPr lang="zh-CN" altLang="en-US"/>
        </a:p>
      </dgm:t>
    </dgm:pt>
    <dgm:pt modelId="{529051EB-DDE8-4A1C-9CD6-8D6D1874D410}" type="pres">
      <dgm:prSet presAssocID="{CF06AE81-E83B-45F8-B351-D620D48CE7EB}" presName="quad4" presStyleLbl="node1" presStyleIdx="3" presStyleCnt="4">
        <dgm:presLayoutVars>
          <dgm:chMax val="0"/>
          <dgm:chPref val="0"/>
          <dgm:bulletEnabled val="1"/>
        </dgm:presLayoutVars>
      </dgm:prSet>
      <dgm:spPr/>
      <dgm:t>
        <a:bodyPr/>
        <a:lstStyle/>
        <a:p>
          <a:endParaRPr lang="zh-CN" altLang="en-US"/>
        </a:p>
      </dgm:t>
    </dgm:pt>
  </dgm:ptLst>
  <dgm:cxnLst>
    <dgm:cxn modelId="{00F1A5BC-DD1E-4E57-848A-7CAFACA40210}" type="presOf" srcId="{4FE3B235-E0F1-4F4F-AED6-C3D3F31D1019}" destId="{32E5508D-FA99-4F0E-B039-13EDFF30F559}" srcOrd="0" destOrd="0" presId="urn:microsoft.com/office/officeart/2005/8/layout/matrix3"/>
    <dgm:cxn modelId="{7B196E39-DCDD-4919-BA49-D98DAB8C5103}" srcId="{CF06AE81-E83B-45F8-B351-D620D48CE7EB}" destId="{8A3867E0-2529-4C92-A729-BDAC9B66A2E5}" srcOrd="3" destOrd="0" parTransId="{E971AD40-DE3A-402F-9710-8DADC400EF5A}" sibTransId="{7AAB83F4-19B2-4294-ADB1-A70D8C45827D}"/>
    <dgm:cxn modelId="{4B918125-34AA-47F5-BE5F-4370D9C14E97}" srcId="{CF06AE81-E83B-45F8-B351-D620D48CE7EB}" destId="{90CF2ACE-4D4B-4F7E-8D9E-432973B6BAAF}" srcOrd="1" destOrd="0" parTransId="{124CAECF-5223-406F-AB9E-160593F73479}" sibTransId="{BCF9EE9D-1907-4A1F-A0E5-0C2C8F82AD16}"/>
    <dgm:cxn modelId="{7BFA3A50-16E3-46A7-A293-8B77B8F459E4}" type="presOf" srcId="{8A3867E0-2529-4C92-A729-BDAC9B66A2E5}" destId="{529051EB-DDE8-4A1C-9CD6-8D6D1874D410}" srcOrd="0" destOrd="0" presId="urn:microsoft.com/office/officeart/2005/8/layout/matrix3"/>
    <dgm:cxn modelId="{FBBE15AF-3ED2-44FE-9546-495517B16C13}" srcId="{CF06AE81-E83B-45F8-B351-D620D48CE7EB}" destId="{47759443-3EC8-444F-868F-AA3E6ED73DA4}" srcOrd="2" destOrd="0" parTransId="{7E17C347-6183-4C69-808B-78C491C39926}" sibTransId="{B8DF8ED1-F70E-484B-A87D-EFAF362BDEDF}"/>
    <dgm:cxn modelId="{FE5047C8-2446-4AA6-BFE8-B8AB6D7F6C5B}" type="presOf" srcId="{90CF2ACE-4D4B-4F7E-8D9E-432973B6BAAF}" destId="{D7BC03BF-AD71-448E-A181-43A9EB212153}" srcOrd="0" destOrd="0" presId="urn:microsoft.com/office/officeart/2005/8/layout/matrix3"/>
    <dgm:cxn modelId="{A5D50C9F-1D53-4A7E-AC95-6407B2E10AE5}" type="presOf" srcId="{CF06AE81-E83B-45F8-B351-D620D48CE7EB}" destId="{3703E165-8976-4758-884B-31EE5D446B70}" srcOrd="0" destOrd="0" presId="urn:microsoft.com/office/officeart/2005/8/layout/matrix3"/>
    <dgm:cxn modelId="{31D37564-475C-4885-8167-FABD05E79B34}" type="presOf" srcId="{47759443-3EC8-444F-868F-AA3E6ED73DA4}" destId="{536FB44A-7489-46E5-AB48-EE34CC7D4417}" srcOrd="0" destOrd="0" presId="urn:microsoft.com/office/officeart/2005/8/layout/matrix3"/>
    <dgm:cxn modelId="{E5F08A5E-F1FF-4076-AEF0-ED59E442CC1A}" srcId="{CF06AE81-E83B-45F8-B351-D620D48CE7EB}" destId="{4FE3B235-E0F1-4F4F-AED6-C3D3F31D1019}" srcOrd="0" destOrd="0" parTransId="{493FE769-C58F-4D4B-8E56-79753137ACB8}" sibTransId="{6904B386-BCE0-4646-A9DB-EF98E2F25A33}"/>
    <dgm:cxn modelId="{723FA5E5-7EE0-4E26-BCDD-EAD45DB2A2D3}" type="presParOf" srcId="{3703E165-8976-4758-884B-31EE5D446B70}" destId="{62118BE0-48E3-43A6-88D8-6C715A25D180}" srcOrd="0" destOrd="0" presId="urn:microsoft.com/office/officeart/2005/8/layout/matrix3"/>
    <dgm:cxn modelId="{C1D54B2C-67A1-4A3D-92D6-72AF3DB7D91B}" type="presParOf" srcId="{3703E165-8976-4758-884B-31EE5D446B70}" destId="{32E5508D-FA99-4F0E-B039-13EDFF30F559}" srcOrd="1" destOrd="0" presId="urn:microsoft.com/office/officeart/2005/8/layout/matrix3"/>
    <dgm:cxn modelId="{51544B72-BE30-4F7D-8152-B6E2B6DA9C3E}" type="presParOf" srcId="{3703E165-8976-4758-884B-31EE5D446B70}" destId="{D7BC03BF-AD71-448E-A181-43A9EB212153}" srcOrd="2" destOrd="0" presId="urn:microsoft.com/office/officeart/2005/8/layout/matrix3"/>
    <dgm:cxn modelId="{0CAC81C4-3986-479B-934F-EE72E4E75177}" type="presParOf" srcId="{3703E165-8976-4758-884B-31EE5D446B70}" destId="{536FB44A-7489-46E5-AB48-EE34CC7D4417}" srcOrd="3" destOrd="0" presId="urn:microsoft.com/office/officeart/2005/8/layout/matrix3"/>
    <dgm:cxn modelId="{A4FE3B38-60A3-4359-9317-98B4C34DF19E}" type="presParOf" srcId="{3703E165-8976-4758-884B-31EE5D446B70}" destId="{529051EB-DDE8-4A1C-9CD6-8D6D1874D410}" srcOrd="4" destOrd="0" presId="urn:microsoft.com/office/officeart/2005/8/layout/matrix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A36789-9B40-4B76-AD8A-50FB63A23FDB}" type="doc">
      <dgm:prSet loTypeId="urn:microsoft.com/office/officeart/2005/8/layout/cycle6" loCatId="relationship" qsTypeId="urn:microsoft.com/office/officeart/2005/8/quickstyle/simple1#14" qsCatId="simple" csTypeId="urn:microsoft.com/office/officeart/2005/8/colors/accent1_2#10" csCatId="accent1" phldr="1"/>
      <dgm:spPr/>
      <dgm:t>
        <a:bodyPr/>
        <a:lstStyle/>
        <a:p>
          <a:endParaRPr lang="zh-CN" altLang="en-US"/>
        </a:p>
      </dgm:t>
    </dgm:pt>
    <dgm:pt modelId="{771D38BC-567C-4DA2-AA99-A485F8EA0CEE}">
      <dgm:prSet custT="1"/>
      <dgm:spPr/>
      <dgm:t>
        <a:bodyPr/>
        <a:lstStyle/>
        <a:p>
          <a:pPr rtl="0"/>
          <a:r>
            <a:rPr lang="zh-CN" sz="2400" b="1" dirty="0" smtClean="0"/>
            <a:t>家庭日常护理</a:t>
          </a:r>
          <a:endParaRPr lang="en-US" sz="2400" b="1" dirty="0"/>
        </a:p>
      </dgm:t>
    </dgm:pt>
    <dgm:pt modelId="{B00BD6FF-6455-42B6-B590-17DB119B2A90}" type="parTrans" cxnId="{0BA18016-E2F3-46B0-A1D1-70796CFD4A9A}">
      <dgm:prSet/>
      <dgm:spPr/>
      <dgm:t>
        <a:bodyPr/>
        <a:lstStyle/>
        <a:p>
          <a:endParaRPr lang="zh-CN" altLang="en-US" sz="2400"/>
        </a:p>
      </dgm:t>
    </dgm:pt>
    <dgm:pt modelId="{FF141091-0295-46D3-8A45-9287372E1491}" type="sibTrans" cxnId="{0BA18016-E2F3-46B0-A1D1-70796CFD4A9A}">
      <dgm:prSet/>
      <dgm:spPr/>
      <dgm:t>
        <a:bodyPr/>
        <a:lstStyle/>
        <a:p>
          <a:endParaRPr lang="zh-CN" altLang="en-US" sz="2400"/>
        </a:p>
      </dgm:t>
    </dgm:pt>
    <dgm:pt modelId="{B70AD5CA-EF18-4D2B-9E26-1D9A5AEECEFD}">
      <dgm:prSet custT="1"/>
      <dgm:spPr/>
      <dgm:t>
        <a:bodyPr/>
        <a:lstStyle/>
        <a:p>
          <a:pPr rtl="0"/>
          <a:r>
            <a:rPr lang="zh-CN" sz="2400" b="1" dirty="0" smtClean="0"/>
            <a:t>用药指导</a:t>
          </a:r>
          <a:endParaRPr lang="en-US" sz="2400" b="1" dirty="0"/>
        </a:p>
      </dgm:t>
    </dgm:pt>
    <dgm:pt modelId="{D51850C3-7263-4559-81B7-31761E17D125}" type="parTrans" cxnId="{67CC32FC-0E47-4241-90EA-B0A91C4666A4}">
      <dgm:prSet/>
      <dgm:spPr/>
      <dgm:t>
        <a:bodyPr/>
        <a:lstStyle/>
        <a:p>
          <a:endParaRPr lang="zh-CN" altLang="en-US" sz="2400"/>
        </a:p>
      </dgm:t>
    </dgm:pt>
    <dgm:pt modelId="{E7E7FAC8-93D6-46AB-B511-507DE440314F}" type="sibTrans" cxnId="{67CC32FC-0E47-4241-90EA-B0A91C4666A4}">
      <dgm:prSet/>
      <dgm:spPr/>
      <dgm:t>
        <a:bodyPr/>
        <a:lstStyle/>
        <a:p>
          <a:endParaRPr lang="zh-CN" altLang="en-US" sz="2400"/>
        </a:p>
      </dgm:t>
    </dgm:pt>
    <dgm:pt modelId="{172908A7-5765-481D-B336-316D730D9422}">
      <dgm:prSet custT="1"/>
      <dgm:spPr/>
      <dgm:t>
        <a:bodyPr/>
        <a:lstStyle/>
        <a:p>
          <a:pPr rtl="0"/>
          <a:r>
            <a:rPr lang="zh-CN" sz="2400" b="1" dirty="0" smtClean="0"/>
            <a:t>疼痛发作护理</a:t>
          </a:r>
          <a:endParaRPr lang="en-US" sz="2400" b="1" dirty="0"/>
        </a:p>
      </dgm:t>
    </dgm:pt>
    <dgm:pt modelId="{E0A31C2E-EE70-40C3-B26A-33409EB9880C}" type="parTrans" cxnId="{132B3A7E-9C68-44CE-A2BB-3DBCDE23603F}">
      <dgm:prSet/>
      <dgm:spPr/>
      <dgm:t>
        <a:bodyPr/>
        <a:lstStyle/>
        <a:p>
          <a:endParaRPr lang="zh-CN" altLang="en-US" sz="2400"/>
        </a:p>
      </dgm:t>
    </dgm:pt>
    <dgm:pt modelId="{44D6265D-A820-4D93-B979-96B318AE9FC6}" type="sibTrans" cxnId="{132B3A7E-9C68-44CE-A2BB-3DBCDE23603F}">
      <dgm:prSet/>
      <dgm:spPr/>
      <dgm:t>
        <a:bodyPr/>
        <a:lstStyle/>
        <a:p>
          <a:endParaRPr lang="zh-CN" altLang="en-US" sz="2400"/>
        </a:p>
      </dgm:t>
    </dgm:pt>
    <dgm:pt modelId="{C7CCB323-F50B-4293-B8BC-99FAB91EADE7}">
      <dgm:prSet custT="1"/>
      <dgm:spPr/>
      <dgm:t>
        <a:bodyPr/>
        <a:lstStyle/>
        <a:p>
          <a:pPr rtl="0"/>
          <a:r>
            <a:rPr lang="zh-CN" sz="2400" b="1" dirty="0" smtClean="0"/>
            <a:t>饮食护理</a:t>
          </a:r>
          <a:endParaRPr lang="en-US" sz="2400" b="1" dirty="0"/>
        </a:p>
      </dgm:t>
    </dgm:pt>
    <dgm:pt modelId="{3D80A75F-DCD4-4362-A52C-8A4BF19F257F}" type="parTrans" cxnId="{DD00BE7D-F652-4CEF-A7B4-304CECE0E2AE}">
      <dgm:prSet/>
      <dgm:spPr/>
      <dgm:t>
        <a:bodyPr/>
        <a:lstStyle/>
        <a:p>
          <a:endParaRPr lang="zh-CN" altLang="en-US" sz="2400"/>
        </a:p>
      </dgm:t>
    </dgm:pt>
    <dgm:pt modelId="{8523A5E4-A004-49F3-AF93-46B67B84A887}" type="sibTrans" cxnId="{DD00BE7D-F652-4CEF-A7B4-304CECE0E2AE}">
      <dgm:prSet/>
      <dgm:spPr/>
      <dgm:t>
        <a:bodyPr/>
        <a:lstStyle/>
        <a:p>
          <a:endParaRPr lang="zh-CN" altLang="en-US" sz="2400"/>
        </a:p>
      </dgm:t>
    </dgm:pt>
    <dgm:pt modelId="{E8F000EE-6108-426D-9CC8-099797C71705}">
      <dgm:prSet custT="1"/>
      <dgm:spPr/>
      <dgm:t>
        <a:bodyPr/>
        <a:lstStyle/>
        <a:p>
          <a:pPr rtl="0"/>
          <a:r>
            <a:rPr lang="zh-CN" sz="2400" b="1" dirty="0" smtClean="0"/>
            <a:t>康复运动</a:t>
          </a:r>
          <a:endParaRPr lang="en-US" sz="2400" b="1" dirty="0"/>
        </a:p>
      </dgm:t>
    </dgm:pt>
    <dgm:pt modelId="{7914DE4F-4036-4A1D-B921-A49BD4D71A26}" type="parTrans" cxnId="{733CDC08-B27C-4294-9D89-413C9F69B793}">
      <dgm:prSet/>
      <dgm:spPr/>
      <dgm:t>
        <a:bodyPr/>
        <a:lstStyle/>
        <a:p>
          <a:endParaRPr lang="zh-CN" altLang="en-US" sz="2400"/>
        </a:p>
      </dgm:t>
    </dgm:pt>
    <dgm:pt modelId="{534AA6F5-453A-4849-8FB0-511A4E4B6E66}" type="sibTrans" cxnId="{733CDC08-B27C-4294-9D89-413C9F69B793}">
      <dgm:prSet/>
      <dgm:spPr/>
      <dgm:t>
        <a:bodyPr/>
        <a:lstStyle/>
        <a:p>
          <a:endParaRPr lang="zh-CN" altLang="en-US" sz="2400"/>
        </a:p>
      </dgm:t>
    </dgm:pt>
    <dgm:pt modelId="{6CF6F26F-257D-411E-A6BA-38BCC6ADADB8}">
      <dgm:prSet custT="1"/>
      <dgm:spPr/>
      <dgm:t>
        <a:bodyPr/>
        <a:lstStyle/>
        <a:p>
          <a:pPr rtl="0"/>
          <a:r>
            <a:rPr lang="zh-CN" altLang="en-US" sz="2400" b="1" dirty="0" smtClean="0"/>
            <a:t>保持心情舒畅</a:t>
          </a:r>
          <a:endParaRPr lang="zh-CN" altLang="en-US" sz="2400" dirty="0"/>
        </a:p>
      </dgm:t>
    </dgm:pt>
    <dgm:pt modelId="{4FC86F92-79C0-4ACE-859F-5A2146FACD66}" type="parTrans" cxnId="{B48FF98C-07F6-4320-8E9B-689000A8F637}">
      <dgm:prSet/>
      <dgm:spPr/>
      <dgm:t>
        <a:bodyPr/>
        <a:lstStyle/>
        <a:p>
          <a:endParaRPr lang="zh-CN" altLang="en-US" sz="2400"/>
        </a:p>
      </dgm:t>
    </dgm:pt>
    <dgm:pt modelId="{2C7D0D21-9770-461D-82CC-2984112F6FBD}" type="sibTrans" cxnId="{B48FF98C-07F6-4320-8E9B-689000A8F637}">
      <dgm:prSet/>
      <dgm:spPr/>
      <dgm:t>
        <a:bodyPr/>
        <a:lstStyle/>
        <a:p>
          <a:endParaRPr lang="zh-CN" altLang="en-US" sz="2400"/>
        </a:p>
      </dgm:t>
    </dgm:pt>
    <dgm:pt modelId="{41957DB9-9623-4FEF-B840-B55863CE3019}" type="pres">
      <dgm:prSet presAssocID="{64A36789-9B40-4B76-AD8A-50FB63A23FDB}" presName="cycle" presStyleCnt="0">
        <dgm:presLayoutVars>
          <dgm:dir/>
          <dgm:resizeHandles val="exact"/>
        </dgm:presLayoutVars>
      </dgm:prSet>
      <dgm:spPr/>
      <dgm:t>
        <a:bodyPr/>
        <a:lstStyle/>
        <a:p>
          <a:endParaRPr lang="zh-CN" altLang="en-US"/>
        </a:p>
      </dgm:t>
    </dgm:pt>
    <dgm:pt modelId="{2343D008-CFD7-4078-A0A8-3338E990C46E}" type="pres">
      <dgm:prSet presAssocID="{771D38BC-567C-4DA2-AA99-A485F8EA0CEE}" presName="node" presStyleLbl="node1" presStyleIdx="0" presStyleCnt="6" custScaleX="125936">
        <dgm:presLayoutVars>
          <dgm:bulletEnabled val="1"/>
        </dgm:presLayoutVars>
      </dgm:prSet>
      <dgm:spPr/>
      <dgm:t>
        <a:bodyPr/>
        <a:lstStyle/>
        <a:p>
          <a:endParaRPr lang="zh-CN" altLang="en-US"/>
        </a:p>
      </dgm:t>
    </dgm:pt>
    <dgm:pt modelId="{B4AA60AA-A19F-432B-A2B2-613977CE5B11}" type="pres">
      <dgm:prSet presAssocID="{771D38BC-567C-4DA2-AA99-A485F8EA0CEE}" presName="spNode" presStyleCnt="0"/>
      <dgm:spPr/>
    </dgm:pt>
    <dgm:pt modelId="{6AC8A2A3-233F-4998-8A98-8644C1FCCCF2}" type="pres">
      <dgm:prSet presAssocID="{FF141091-0295-46D3-8A45-9287372E1491}" presName="sibTrans" presStyleLbl="sibTrans1D1" presStyleIdx="0" presStyleCnt="6"/>
      <dgm:spPr/>
      <dgm:t>
        <a:bodyPr/>
        <a:lstStyle/>
        <a:p>
          <a:endParaRPr lang="zh-CN" altLang="en-US"/>
        </a:p>
      </dgm:t>
    </dgm:pt>
    <dgm:pt modelId="{87F8AE91-2AF5-4D9B-98DD-283875CE89FF}" type="pres">
      <dgm:prSet presAssocID="{B70AD5CA-EF18-4D2B-9E26-1D9A5AEECEFD}" presName="node" presStyleLbl="node1" presStyleIdx="1" presStyleCnt="6" custScaleX="121933">
        <dgm:presLayoutVars>
          <dgm:bulletEnabled val="1"/>
        </dgm:presLayoutVars>
      </dgm:prSet>
      <dgm:spPr/>
      <dgm:t>
        <a:bodyPr/>
        <a:lstStyle/>
        <a:p>
          <a:endParaRPr lang="zh-CN" altLang="en-US"/>
        </a:p>
      </dgm:t>
    </dgm:pt>
    <dgm:pt modelId="{530262D2-9E61-4AF0-82E8-81152749ADC7}" type="pres">
      <dgm:prSet presAssocID="{B70AD5CA-EF18-4D2B-9E26-1D9A5AEECEFD}" presName="spNode" presStyleCnt="0"/>
      <dgm:spPr/>
    </dgm:pt>
    <dgm:pt modelId="{01701117-E063-48A8-A30D-8C0D5D7127CB}" type="pres">
      <dgm:prSet presAssocID="{E7E7FAC8-93D6-46AB-B511-507DE440314F}" presName="sibTrans" presStyleLbl="sibTrans1D1" presStyleIdx="1" presStyleCnt="6"/>
      <dgm:spPr/>
      <dgm:t>
        <a:bodyPr/>
        <a:lstStyle/>
        <a:p>
          <a:endParaRPr lang="zh-CN" altLang="en-US"/>
        </a:p>
      </dgm:t>
    </dgm:pt>
    <dgm:pt modelId="{0E9AD647-DF5E-4974-9BC6-A99401A2AE0E}" type="pres">
      <dgm:prSet presAssocID="{172908A7-5765-481D-B336-316D730D9422}" presName="node" presStyleLbl="node1" presStyleIdx="2" presStyleCnt="6" custScaleX="121941">
        <dgm:presLayoutVars>
          <dgm:bulletEnabled val="1"/>
        </dgm:presLayoutVars>
      </dgm:prSet>
      <dgm:spPr/>
      <dgm:t>
        <a:bodyPr/>
        <a:lstStyle/>
        <a:p>
          <a:endParaRPr lang="zh-CN" altLang="en-US"/>
        </a:p>
      </dgm:t>
    </dgm:pt>
    <dgm:pt modelId="{5B16072E-972C-4ABC-9921-A631F8FBF783}" type="pres">
      <dgm:prSet presAssocID="{172908A7-5765-481D-B336-316D730D9422}" presName="spNode" presStyleCnt="0"/>
      <dgm:spPr/>
    </dgm:pt>
    <dgm:pt modelId="{D4E217FC-CB06-4EEA-88A6-1247332DE74B}" type="pres">
      <dgm:prSet presAssocID="{44D6265D-A820-4D93-B979-96B318AE9FC6}" presName="sibTrans" presStyleLbl="sibTrans1D1" presStyleIdx="2" presStyleCnt="6"/>
      <dgm:spPr/>
      <dgm:t>
        <a:bodyPr/>
        <a:lstStyle/>
        <a:p>
          <a:endParaRPr lang="zh-CN" altLang="en-US"/>
        </a:p>
      </dgm:t>
    </dgm:pt>
    <dgm:pt modelId="{1E6CB6A5-F5E9-41E4-948E-EB1E485DEF76}" type="pres">
      <dgm:prSet presAssocID="{C7CCB323-F50B-4293-B8BC-99FAB91EADE7}" presName="node" presStyleLbl="node1" presStyleIdx="3" presStyleCnt="6" custScaleX="117462">
        <dgm:presLayoutVars>
          <dgm:bulletEnabled val="1"/>
        </dgm:presLayoutVars>
      </dgm:prSet>
      <dgm:spPr/>
      <dgm:t>
        <a:bodyPr/>
        <a:lstStyle/>
        <a:p>
          <a:endParaRPr lang="zh-CN" altLang="en-US"/>
        </a:p>
      </dgm:t>
    </dgm:pt>
    <dgm:pt modelId="{687EEB22-05D1-448A-A503-BE9D7DE7E21A}" type="pres">
      <dgm:prSet presAssocID="{C7CCB323-F50B-4293-B8BC-99FAB91EADE7}" presName="spNode" presStyleCnt="0"/>
      <dgm:spPr/>
    </dgm:pt>
    <dgm:pt modelId="{1E6B3FC4-870B-4D3D-8AAE-A7BD7430E1C1}" type="pres">
      <dgm:prSet presAssocID="{8523A5E4-A004-49F3-AF93-46B67B84A887}" presName="sibTrans" presStyleLbl="sibTrans1D1" presStyleIdx="3" presStyleCnt="6"/>
      <dgm:spPr/>
      <dgm:t>
        <a:bodyPr/>
        <a:lstStyle/>
        <a:p>
          <a:endParaRPr lang="zh-CN" altLang="en-US"/>
        </a:p>
      </dgm:t>
    </dgm:pt>
    <dgm:pt modelId="{130F4F7A-40F5-44B7-AFBB-202B7ACD74CF}" type="pres">
      <dgm:prSet presAssocID="{E8F000EE-6108-426D-9CC8-099797C71705}" presName="node" presStyleLbl="node1" presStyleIdx="4" presStyleCnt="6" custScaleX="125690">
        <dgm:presLayoutVars>
          <dgm:bulletEnabled val="1"/>
        </dgm:presLayoutVars>
      </dgm:prSet>
      <dgm:spPr/>
      <dgm:t>
        <a:bodyPr/>
        <a:lstStyle/>
        <a:p>
          <a:endParaRPr lang="zh-CN" altLang="en-US"/>
        </a:p>
      </dgm:t>
    </dgm:pt>
    <dgm:pt modelId="{14C81C48-E7C8-4177-99B1-E76F598E8362}" type="pres">
      <dgm:prSet presAssocID="{E8F000EE-6108-426D-9CC8-099797C71705}" presName="spNode" presStyleCnt="0"/>
      <dgm:spPr/>
    </dgm:pt>
    <dgm:pt modelId="{7D19F260-6E37-4A5D-86A4-83CB7ACAFD0A}" type="pres">
      <dgm:prSet presAssocID="{534AA6F5-453A-4849-8FB0-511A4E4B6E66}" presName="sibTrans" presStyleLbl="sibTrans1D1" presStyleIdx="4" presStyleCnt="6"/>
      <dgm:spPr/>
      <dgm:t>
        <a:bodyPr/>
        <a:lstStyle/>
        <a:p>
          <a:endParaRPr lang="zh-CN" altLang="en-US"/>
        </a:p>
      </dgm:t>
    </dgm:pt>
    <dgm:pt modelId="{4DC4CE2F-071B-48AF-8BF7-C60E45711E22}" type="pres">
      <dgm:prSet presAssocID="{6CF6F26F-257D-411E-A6BA-38BCC6ADADB8}" presName="node" presStyleLbl="node1" presStyleIdx="5" presStyleCnt="6" custScaleX="124446">
        <dgm:presLayoutVars>
          <dgm:bulletEnabled val="1"/>
        </dgm:presLayoutVars>
      </dgm:prSet>
      <dgm:spPr/>
      <dgm:t>
        <a:bodyPr/>
        <a:lstStyle/>
        <a:p>
          <a:endParaRPr lang="zh-CN" altLang="en-US"/>
        </a:p>
      </dgm:t>
    </dgm:pt>
    <dgm:pt modelId="{122F1BC8-A374-4D81-8568-120D7A7F988E}" type="pres">
      <dgm:prSet presAssocID="{6CF6F26F-257D-411E-A6BA-38BCC6ADADB8}" presName="spNode" presStyleCnt="0"/>
      <dgm:spPr/>
    </dgm:pt>
    <dgm:pt modelId="{3FFC0706-CDCE-4798-8C82-C882F029E17D}" type="pres">
      <dgm:prSet presAssocID="{2C7D0D21-9770-461D-82CC-2984112F6FBD}" presName="sibTrans" presStyleLbl="sibTrans1D1" presStyleIdx="5" presStyleCnt="6"/>
      <dgm:spPr/>
      <dgm:t>
        <a:bodyPr/>
        <a:lstStyle/>
        <a:p>
          <a:endParaRPr lang="zh-CN" altLang="en-US"/>
        </a:p>
      </dgm:t>
    </dgm:pt>
  </dgm:ptLst>
  <dgm:cxnLst>
    <dgm:cxn modelId="{081225A4-48DA-49C6-9030-7F7426DA253B}" type="presOf" srcId="{534AA6F5-453A-4849-8FB0-511A4E4B6E66}" destId="{7D19F260-6E37-4A5D-86A4-83CB7ACAFD0A}" srcOrd="0" destOrd="0" presId="urn:microsoft.com/office/officeart/2005/8/layout/cycle6"/>
    <dgm:cxn modelId="{2C74D1F6-F54E-457D-A586-54B344E458F1}" type="presOf" srcId="{771D38BC-567C-4DA2-AA99-A485F8EA0CEE}" destId="{2343D008-CFD7-4078-A0A8-3338E990C46E}" srcOrd="0" destOrd="0" presId="urn:microsoft.com/office/officeart/2005/8/layout/cycle6"/>
    <dgm:cxn modelId="{733CDC08-B27C-4294-9D89-413C9F69B793}" srcId="{64A36789-9B40-4B76-AD8A-50FB63A23FDB}" destId="{E8F000EE-6108-426D-9CC8-099797C71705}" srcOrd="4" destOrd="0" parTransId="{7914DE4F-4036-4A1D-B921-A49BD4D71A26}" sibTransId="{534AA6F5-453A-4849-8FB0-511A4E4B6E66}"/>
    <dgm:cxn modelId="{67CC32FC-0E47-4241-90EA-B0A91C4666A4}" srcId="{64A36789-9B40-4B76-AD8A-50FB63A23FDB}" destId="{B70AD5CA-EF18-4D2B-9E26-1D9A5AEECEFD}" srcOrd="1" destOrd="0" parTransId="{D51850C3-7263-4559-81B7-31761E17D125}" sibTransId="{E7E7FAC8-93D6-46AB-B511-507DE440314F}"/>
    <dgm:cxn modelId="{70B4D3F5-C86B-420B-9374-CB5D79EA5C89}" type="presOf" srcId="{FF141091-0295-46D3-8A45-9287372E1491}" destId="{6AC8A2A3-233F-4998-8A98-8644C1FCCCF2}" srcOrd="0" destOrd="0" presId="urn:microsoft.com/office/officeart/2005/8/layout/cycle6"/>
    <dgm:cxn modelId="{B48FF98C-07F6-4320-8E9B-689000A8F637}" srcId="{64A36789-9B40-4B76-AD8A-50FB63A23FDB}" destId="{6CF6F26F-257D-411E-A6BA-38BCC6ADADB8}" srcOrd="5" destOrd="0" parTransId="{4FC86F92-79C0-4ACE-859F-5A2146FACD66}" sibTransId="{2C7D0D21-9770-461D-82CC-2984112F6FBD}"/>
    <dgm:cxn modelId="{0C11639F-9347-47DC-9C7E-E9E117803CB7}" type="presOf" srcId="{2C7D0D21-9770-461D-82CC-2984112F6FBD}" destId="{3FFC0706-CDCE-4798-8C82-C882F029E17D}" srcOrd="0" destOrd="0" presId="urn:microsoft.com/office/officeart/2005/8/layout/cycle6"/>
    <dgm:cxn modelId="{CF68B5E7-A102-4676-923A-75394DD78CF9}" type="presOf" srcId="{C7CCB323-F50B-4293-B8BC-99FAB91EADE7}" destId="{1E6CB6A5-F5E9-41E4-948E-EB1E485DEF76}" srcOrd="0" destOrd="0" presId="urn:microsoft.com/office/officeart/2005/8/layout/cycle6"/>
    <dgm:cxn modelId="{036520F7-5FCA-45D7-A480-4C8E35242E8D}" type="presOf" srcId="{6CF6F26F-257D-411E-A6BA-38BCC6ADADB8}" destId="{4DC4CE2F-071B-48AF-8BF7-C60E45711E22}" srcOrd="0" destOrd="0" presId="urn:microsoft.com/office/officeart/2005/8/layout/cycle6"/>
    <dgm:cxn modelId="{44B8720C-5249-40B7-B5B5-21D6DE329063}" type="presOf" srcId="{44D6265D-A820-4D93-B979-96B318AE9FC6}" destId="{D4E217FC-CB06-4EEA-88A6-1247332DE74B}" srcOrd="0" destOrd="0" presId="urn:microsoft.com/office/officeart/2005/8/layout/cycle6"/>
    <dgm:cxn modelId="{668DEF11-1A84-47D2-8E97-A31A01BFFEB6}" type="presOf" srcId="{E7E7FAC8-93D6-46AB-B511-507DE440314F}" destId="{01701117-E063-48A8-A30D-8C0D5D7127CB}" srcOrd="0" destOrd="0" presId="urn:microsoft.com/office/officeart/2005/8/layout/cycle6"/>
    <dgm:cxn modelId="{132B3A7E-9C68-44CE-A2BB-3DBCDE23603F}" srcId="{64A36789-9B40-4B76-AD8A-50FB63A23FDB}" destId="{172908A7-5765-481D-B336-316D730D9422}" srcOrd="2" destOrd="0" parTransId="{E0A31C2E-EE70-40C3-B26A-33409EB9880C}" sibTransId="{44D6265D-A820-4D93-B979-96B318AE9FC6}"/>
    <dgm:cxn modelId="{1CB9C230-28A5-47D6-9179-ACD1B40DC7BD}" type="presOf" srcId="{B70AD5CA-EF18-4D2B-9E26-1D9A5AEECEFD}" destId="{87F8AE91-2AF5-4D9B-98DD-283875CE89FF}" srcOrd="0" destOrd="0" presId="urn:microsoft.com/office/officeart/2005/8/layout/cycle6"/>
    <dgm:cxn modelId="{DD00BE7D-F652-4CEF-A7B4-304CECE0E2AE}" srcId="{64A36789-9B40-4B76-AD8A-50FB63A23FDB}" destId="{C7CCB323-F50B-4293-B8BC-99FAB91EADE7}" srcOrd="3" destOrd="0" parTransId="{3D80A75F-DCD4-4362-A52C-8A4BF19F257F}" sibTransId="{8523A5E4-A004-49F3-AF93-46B67B84A887}"/>
    <dgm:cxn modelId="{2C92A627-B7A0-4637-B23B-DC30DB7864DA}" type="presOf" srcId="{172908A7-5765-481D-B336-316D730D9422}" destId="{0E9AD647-DF5E-4974-9BC6-A99401A2AE0E}" srcOrd="0" destOrd="0" presId="urn:microsoft.com/office/officeart/2005/8/layout/cycle6"/>
    <dgm:cxn modelId="{0BA18016-E2F3-46B0-A1D1-70796CFD4A9A}" srcId="{64A36789-9B40-4B76-AD8A-50FB63A23FDB}" destId="{771D38BC-567C-4DA2-AA99-A485F8EA0CEE}" srcOrd="0" destOrd="0" parTransId="{B00BD6FF-6455-42B6-B590-17DB119B2A90}" sibTransId="{FF141091-0295-46D3-8A45-9287372E1491}"/>
    <dgm:cxn modelId="{35343724-592A-4707-8BFA-1FB9DA1D11F1}" type="presOf" srcId="{E8F000EE-6108-426D-9CC8-099797C71705}" destId="{130F4F7A-40F5-44B7-AFBB-202B7ACD74CF}" srcOrd="0" destOrd="0" presId="urn:microsoft.com/office/officeart/2005/8/layout/cycle6"/>
    <dgm:cxn modelId="{CAB68972-7FD7-473A-A6D0-BFEC205FD446}" type="presOf" srcId="{8523A5E4-A004-49F3-AF93-46B67B84A887}" destId="{1E6B3FC4-870B-4D3D-8AAE-A7BD7430E1C1}" srcOrd="0" destOrd="0" presId="urn:microsoft.com/office/officeart/2005/8/layout/cycle6"/>
    <dgm:cxn modelId="{4EB037C5-D7D2-49F4-B4E0-05979661E957}" type="presOf" srcId="{64A36789-9B40-4B76-AD8A-50FB63A23FDB}" destId="{41957DB9-9623-4FEF-B840-B55863CE3019}" srcOrd="0" destOrd="0" presId="urn:microsoft.com/office/officeart/2005/8/layout/cycle6"/>
    <dgm:cxn modelId="{C75B9BFC-7744-4D20-B774-38A50D9EBD5D}" type="presParOf" srcId="{41957DB9-9623-4FEF-B840-B55863CE3019}" destId="{2343D008-CFD7-4078-A0A8-3338E990C46E}" srcOrd="0" destOrd="0" presId="urn:microsoft.com/office/officeart/2005/8/layout/cycle6"/>
    <dgm:cxn modelId="{C7E7D0BA-04E5-48F1-8E6E-8AFCA6175CE3}" type="presParOf" srcId="{41957DB9-9623-4FEF-B840-B55863CE3019}" destId="{B4AA60AA-A19F-432B-A2B2-613977CE5B11}" srcOrd="1" destOrd="0" presId="urn:microsoft.com/office/officeart/2005/8/layout/cycle6"/>
    <dgm:cxn modelId="{FCA83063-3209-45CC-BEE9-C76B5F068285}" type="presParOf" srcId="{41957DB9-9623-4FEF-B840-B55863CE3019}" destId="{6AC8A2A3-233F-4998-8A98-8644C1FCCCF2}" srcOrd="2" destOrd="0" presId="urn:microsoft.com/office/officeart/2005/8/layout/cycle6"/>
    <dgm:cxn modelId="{F87DDF63-734F-4E07-8F47-BC05AE2522EF}" type="presParOf" srcId="{41957DB9-9623-4FEF-B840-B55863CE3019}" destId="{87F8AE91-2AF5-4D9B-98DD-283875CE89FF}" srcOrd="3" destOrd="0" presId="urn:microsoft.com/office/officeart/2005/8/layout/cycle6"/>
    <dgm:cxn modelId="{C9A0EA23-6446-4C30-8E93-1D7A9A0A97EA}" type="presParOf" srcId="{41957DB9-9623-4FEF-B840-B55863CE3019}" destId="{530262D2-9E61-4AF0-82E8-81152749ADC7}" srcOrd="4" destOrd="0" presId="urn:microsoft.com/office/officeart/2005/8/layout/cycle6"/>
    <dgm:cxn modelId="{AF24CA42-676F-48B0-AE42-2A858C0D0AB2}" type="presParOf" srcId="{41957DB9-9623-4FEF-B840-B55863CE3019}" destId="{01701117-E063-48A8-A30D-8C0D5D7127CB}" srcOrd="5" destOrd="0" presId="urn:microsoft.com/office/officeart/2005/8/layout/cycle6"/>
    <dgm:cxn modelId="{0E67F964-121A-42D6-972D-1B24BB328A3B}" type="presParOf" srcId="{41957DB9-9623-4FEF-B840-B55863CE3019}" destId="{0E9AD647-DF5E-4974-9BC6-A99401A2AE0E}" srcOrd="6" destOrd="0" presId="urn:microsoft.com/office/officeart/2005/8/layout/cycle6"/>
    <dgm:cxn modelId="{AD2CE8AF-8EC0-41F7-BD49-FC23A49BCC84}" type="presParOf" srcId="{41957DB9-9623-4FEF-B840-B55863CE3019}" destId="{5B16072E-972C-4ABC-9921-A631F8FBF783}" srcOrd="7" destOrd="0" presId="urn:microsoft.com/office/officeart/2005/8/layout/cycle6"/>
    <dgm:cxn modelId="{5934CA31-0541-4933-9C51-E89633278CC9}" type="presParOf" srcId="{41957DB9-9623-4FEF-B840-B55863CE3019}" destId="{D4E217FC-CB06-4EEA-88A6-1247332DE74B}" srcOrd="8" destOrd="0" presId="urn:microsoft.com/office/officeart/2005/8/layout/cycle6"/>
    <dgm:cxn modelId="{A2829805-E963-4E91-B1B8-92BB25D9076B}" type="presParOf" srcId="{41957DB9-9623-4FEF-B840-B55863CE3019}" destId="{1E6CB6A5-F5E9-41E4-948E-EB1E485DEF76}" srcOrd="9" destOrd="0" presId="urn:microsoft.com/office/officeart/2005/8/layout/cycle6"/>
    <dgm:cxn modelId="{54CD930C-69AB-4C86-B54C-1533B1C10E48}" type="presParOf" srcId="{41957DB9-9623-4FEF-B840-B55863CE3019}" destId="{687EEB22-05D1-448A-A503-BE9D7DE7E21A}" srcOrd="10" destOrd="0" presId="urn:microsoft.com/office/officeart/2005/8/layout/cycle6"/>
    <dgm:cxn modelId="{7D7065C1-6AAC-4E61-87BE-E05EDA98D90C}" type="presParOf" srcId="{41957DB9-9623-4FEF-B840-B55863CE3019}" destId="{1E6B3FC4-870B-4D3D-8AAE-A7BD7430E1C1}" srcOrd="11" destOrd="0" presId="urn:microsoft.com/office/officeart/2005/8/layout/cycle6"/>
    <dgm:cxn modelId="{D56DDEF9-108E-4D1C-916F-5A966C4AF620}" type="presParOf" srcId="{41957DB9-9623-4FEF-B840-B55863CE3019}" destId="{130F4F7A-40F5-44B7-AFBB-202B7ACD74CF}" srcOrd="12" destOrd="0" presId="urn:microsoft.com/office/officeart/2005/8/layout/cycle6"/>
    <dgm:cxn modelId="{756660B7-B441-437F-B446-CD28CD15C4F4}" type="presParOf" srcId="{41957DB9-9623-4FEF-B840-B55863CE3019}" destId="{14C81C48-E7C8-4177-99B1-E76F598E8362}" srcOrd="13" destOrd="0" presId="urn:microsoft.com/office/officeart/2005/8/layout/cycle6"/>
    <dgm:cxn modelId="{5A2ED0CF-5186-490E-B49C-7AD6AA6B9D20}" type="presParOf" srcId="{41957DB9-9623-4FEF-B840-B55863CE3019}" destId="{7D19F260-6E37-4A5D-86A4-83CB7ACAFD0A}" srcOrd="14" destOrd="0" presId="urn:microsoft.com/office/officeart/2005/8/layout/cycle6"/>
    <dgm:cxn modelId="{49852F6F-C48B-4B5D-9ACD-07C1B2B4691F}" type="presParOf" srcId="{41957DB9-9623-4FEF-B840-B55863CE3019}" destId="{4DC4CE2F-071B-48AF-8BF7-C60E45711E22}" srcOrd="15" destOrd="0" presId="urn:microsoft.com/office/officeart/2005/8/layout/cycle6"/>
    <dgm:cxn modelId="{C11F99A2-FFE0-4C4C-B756-1636FA91FD05}" type="presParOf" srcId="{41957DB9-9623-4FEF-B840-B55863CE3019}" destId="{122F1BC8-A374-4D81-8568-120D7A7F988E}" srcOrd="16" destOrd="0" presId="urn:microsoft.com/office/officeart/2005/8/layout/cycle6"/>
    <dgm:cxn modelId="{032B657A-08BC-4F02-8483-B22A4E4759E4}" type="presParOf" srcId="{41957DB9-9623-4FEF-B840-B55863CE3019}" destId="{3FFC0706-CDCE-4798-8C82-C882F029E17D}" srcOrd="17"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3768C45-EA7D-4768-A2C0-70126EC13E63}" type="doc">
      <dgm:prSet loTypeId="urn:microsoft.com/office/officeart/2005/8/layout/chevron2" loCatId="list" qsTypeId="urn:microsoft.com/office/officeart/2005/8/quickstyle/simple1#15" qsCatId="simple" csTypeId="urn:microsoft.com/office/officeart/2005/8/colors/colorful5" csCatId="colorful" phldr="1"/>
      <dgm:spPr/>
      <dgm:t>
        <a:bodyPr/>
        <a:lstStyle/>
        <a:p>
          <a:endParaRPr lang="zh-CN" altLang="en-US"/>
        </a:p>
      </dgm:t>
    </dgm:pt>
    <dgm:pt modelId="{BD2D2552-CB34-4BA9-AA48-10C605F45899}">
      <dgm:prSet custT="1"/>
      <dgm:spPr/>
      <dgm:t>
        <a:bodyPr/>
        <a:lstStyle/>
        <a:p>
          <a:pPr rtl="0"/>
          <a:r>
            <a:rPr lang="zh-CN" sz="2400" b="1" dirty="0" smtClean="0"/>
            <a:t>一级</a:t>
          </a:r>
          <a:endParaRPr lang="en-US" altLang="zh-CN" sz="2400" b="1" dirty="0" smtClean="0"/>
        </a:p>
        <a:p>
          <a:pPr rtl="0"/>
          <a:r>
            <a:rPr lang="zh-CN" sz="2400" b="1" dirty="0" smtClean="0"/>
            <a:t>预防</a:t>
          </a:r>
          <a:endParaRPr lang="en-US" sz="2400" b="1" dirty="0"/>
        </a:p>
      </dgm:t>
    </dgm:pt>
    <dgm:pt modelId="{6F39FAD0-9E2C-4F34-A71C-CA452D25C7C0}" type="parTrans" cxnId="{988C98B4-067B-41EE-8B34-2AEBF3E0553C}">
      <dgm:prSet/>
      <dgm:spPr/>
      <dgm:t>
        <a:bodyPr/>
        <a:lstStyle/>
        <a:p>
          <a:endParaRPr lang="zh-CN" altLang="en-US" sz="2400"/>
        </a:p>
      </dgm:t>
    </dgm:pt>
    <dgm:pt modelId="{852DC0C9-93B7-4B2B-A6C3-7605BC0834F3}" type="sibTrans" cxnId="{988C98B4-067B-41EE-8B34-2AEBF3E0553C}">
      <dgm:prSet/>
      <dgm:spPr/>
      <dgm:t>
        <a:bodyPr/>
        <a:lstStyle/>
        <a:p>
          <a:endParaRPr lang="zh-CN" altLang="en-US" sz="2400"/>
        </a:p>
      </dgm:t>
    </dgm:pt>
    <dgm:pt modelId="{9E82A2A2-D142-42CA-BE99-FAAF55C2F06D}">
      <dgm:prSet custT="1"/>
      <dgm:spPr/>
      <dgm:t>
        <a:bodyPr/>
        <a:lstStyle/>
        <a:p>
          <a:pPr rtl="0"/>
          <a:r>
            <a:rPr lang="zh-CN" sz="2400" b="1" dirty="0" smtClean="0"/>
            <a:t>主要针对有危险因素的高危人群进行预防。</a:t>
          </a:r>
          <a:endParaRPr lang="en-US" sz="2400" b="1" dirty="0"/>
        </a:p>
      </dgm:t>
    </dgm:pt>
    <dgm:pt modelId="{EB9596EA-5278-4EA6-BB31-5F2066560473}" type="parTrans" cxnId="{4B4CAE97-D30F-4FC4-BB75-29A01418C22C}">
      <dgm:prSet/>
      <dgm:spPr/>
      <dgm:t>
        <a:bodyPr/>
        <a:lstStyle/>
        <a:p>
          <a:endParaRPr lang="zh-CN" altLang="en-US" sz="2400"/>
        </a:p>
      </dgm:t>
    </dgm:pt>
    <dgm:pt modelId="{6E362B8A-4BEA-434A-BA37-33509610D219}" type="sibTrans" cxnId="{4B4CAE97-D30F-4FC4-BB75-29A01418C22C}">
      <dgm:prSet/>
      <dgm:spPr/>
      <dgm:t>
        <a:bodyPr/>
        <a:lstStyle/>
        <a:p>
          <a:endParaRPr lang="zh-CN" altLang="en-US" sz="2400"/>
        </a:p>
      </dgm:t>
    </dgm:pt>
    <dgm:pt modelId="{7D5E8968-2649-407E-9C69-C8AC8F63E1BC}">
      <dgm:prSet custT="1"/>
      <dgm:spPr/>
      <dgm:t>
        <a:bodyPr/>
        <a:lstStyle/>
        <a:p>
          <a:pPr rtl="0"/>
          <a:r>
            <a:rPr lang="zh-CN" sz="2400" b="1" dirty="0" smtClean="0"/>
            <a:t>二级</a:t>
          </a:r>
          <a:endParaRPr lang="en-US" altLang="zh-CN" sz="2400" b="1" dirty="0" smtClean="0"/>
        </a:p>
        <a:p>
          <a:pPr rtl="0"/>
          <a:r>
            <a:rPr lang="zh-CN" sz="2400" b="1" dirty="0" smtClean="0"/>
            <a:t>预防</a:t>
          </a:r>
          <a:endParaRPr lang="en-US" sz="2400" b="1" dirty="0"/>
        </a:p>
      </dgm:t>
    </dgm:pt>
    <dgm:pt modelId="{42D91993-75A2-492F-948E-D807DAA87324}" type="parTrans" cxnId="{D61B2ED2-5239-49F1-BE6F-5849528AA1ED}">
      <dgm:prSet/>
      <dgm:spPr/>
      <dgm:t>
        <a:bodyPr/>
        <a:lstStyle/>
        <a:p>
          <a:endParaRPr lang="zh-CN" altLang="en-US" sz="2400"/>
        </a:p>
      </dgm:t>
    </dgm:pt>
    <dgm:pt modelId="{DD9A7878-EC19-485C-81FB-13AC90B6BBB7}" type="sibTrans" cxnId="{D61B2ED2-5239-49F1-BE6F-5849528AA1ED}">
      <dgm:prSet/>
      <dgm:spPr/>
      <dgm:t>
        <a:bodyPr/>
        <a:lstStyle/>
        <a:p>
          <a:endParaRPr lang="zh-CN" altLang="en-US" sz="2400"/>
        </a:p>
      </dgm:t>
    </dgm:pt>
    <dgm:pt modelId="{8B31C834-4449-4A6F-889A-CAD35AF8E297}">
      <dgm:prSet custT="1"/>
      <dgm:spPr/>
      <dgm:t>
        <a:bodyPr/>
        <a:lstStyle/>
        <a:p>
          <a:pPr rtl="0"/>
          <a:r>
            <a:rPr lang="zh-CN" sz="2400" b="1" dirty="0" smtClean="0"/>
            <a:t>重点是社区人群的监测和发病筛查，做到早发现、早治疗。</a:t>
          </a:r>
          <a:endParaRPr lang="en-US" sz="2400" b="1" dirty="0"/>
        </a:p>
      </dgm:t>
    </dgm:pt>
    <dgm:pt modelId="{EF02F687-CFB8-4E29-8F05-EC476A5BBECC}" type="parTrans" cxnId="{07F29A9B-8094-4017-BFD1-7D9007650BF5}">
      <dgm:prSet/>
      <dgm:spPr/>
      <dgm:t>
        <a:bodyPr/>
        <a:lstStyle/>
        <a:p>
          <a:endParaRPr lang="zh-CN" altLang="en-US" sz="2400"/>
        </a:p>
      </dgm:t>
    </dgm:pt>
    <dgm:pt modelId="{006D449A-F223-4F63-892A-232EF64EBDBD}" type="sibTrans" cxnId="{07F29A9B-8094-4017-BFD1-7D9007650BF5}">
      <dgm:prSet/>
      <dgm:spPr/>
      <dgm:t>
        <a:bodyPr/>
        <a:lstStyle/>
        <a:p>
          <a:endParaRPr lang="zh-CN" altLang="en-US" sz="2400"/>
        </a:p>
      </dgm:t>
    </dgm:pt>
    <dgm:pt modelId="{46AD2274-0616-4D84-9599-7D8861344492}">
      <dgm:prSet custT="1"/>
      <dgm:spPr/>
      <dgm:t>
        <a:bodyPr/>
        <a:lstStyle/>
        <a:p>
          <a:pPr rtl="0"/>
          <a:r>
            <a:rPr lang="zh-CN" sz="2400" b="1" dirty="0" smtClean="0"/>
            <a:t>三级</a:t>
          </a:r>
          <a:endParaRPr lang="en-US" altLang="zh-CN" sz="2400" b="1" dirty="0" smtClean="0"/>
        </a:p>
        <a:p>
          <a:pPr rtl="0"/>
          <a:r>
            <a:rPr lang="zh-CN" sz="2400" b="1" dirty="0" smtClean="0"/>
            <a:t>预防</a:t>
          </a:r>
          <a:endParaRPr lang="en-US" sz="2400" b="1" dirty="0"/>
        </a:p>
      </dgm:t>
    </dgm:pt>
    <dgm:pt modelId="{66B01E4F-B0EF-4910-A873-3FF4AC2A8739}" type="parTrans" cxnId="{F7BA70A3-A0BE-4571-9CA8-E3290D72816E}">
      <dgm:prSet/>
      <dgm:spPr/>
      <dgm:t>
        <a:bodyPr/>
        <a:lstStyle/>
        <a:p>
          <a:endParaRPr lang="zh-CN" altLang="en-US" sz="2400"/>
        </a:p>
      </dgm:t>
    </dgm:pt>
    <dgm:pt modelId="{02BE956B-F5BB-407B-A085-C33F6DE15023}" type="sibTrans" cxnId="{F7BA70A3-A0BE-4571-9CA8-E3290D72816E}">
      <dgm:prSet/>
      <dgm:spPr/>
      <dgm:t>
        <a:bodyPr/>
        <a:lstStyle/>
        <a:p>
          <a:endParaRPr lang="zh-CN" altLang="en-US" sz="2400"/>
        </a:p>
      </dgm:t>
    </dgm:pt>
    <dgm:pt modelId="{C1F7B009-E614-4419-954D-99E925FA4DFA}">
      <dgm:prSet custT="1"/>
      <dgm:spPr/>
      <dgm:t>
        <a:bodyPr/>
        <a:lstStyle/>
        <a:p>
          <a:pPr rtl="0"/>
          <a:r>
            <a:rPr lang="zh-CN" altLang="en-US" sz="2400" b="1" dirty="0" smtClean="0"/>
            <a:t>主要针对患病者采取一系列保健措施，包括疾病的治疗与护理、并发症的预防和治疗、康复护理、功能恢复等，并做好病情急变的抢救等，做到控制病情，最大限度地改善患者生活质量。</a:t>
          </a:r>
          <a:endParaRPr lang="zh-CN" altLang="en-US" sz="2400" dirty="0"/>
        </a:p>
      </dgm:t>
    </dgm:pt>
    <dgm:pt modelId="{09B2C9D4-A59A-4F50-89D5-951960F1C5EB}" type="parTrans" cxnId="{6D06D53B-5841-43B2-B414-07044A28B8D2}">
      <dgm:prSet/>
      <dgm:spPr/>
      <dgm:t>
        <a:bodyPr/>
        <a:lstStyle/>
        <a:p>
          <a:endParaRPr lang="zh-CN" altLang="en-US" sz="2400"/>
        </a:p>
      </dgm:t>
    </dgm:pt>
    <dgm:pt modelId="{24896D0B-E2F0-4E24-B620-20B6AD161FCF}" type="sibTrans" cxnId="{6D06D53B-5841-43B2-B414-07044A28B8D2}">
      <dgm:prSet/>
      <dgm:spPr/>
      <dgm:t>
        <a:bodyPr/>
        <a:lstStyle/>
        <a:p>
          <a:endParaRPr lang="zh-CN" altLang="en-US" sz="2400"/>
        </a:p>
      </dgm:t>
    </dgm:pt>
    <dgm:pt modelId="{692C7E0B-0141-4076-8B5C-9CB2A90A221F}" type="pres">
      <dgm:prSet presAssocID="{63768C45-EA7D-4768-A2C0-70126EC13E63}" presName="linearFlow" presStyleCnt="0">
        <dgm:presLayoutVars>
          <dgm:dir/>
          <dgm:animLvl val="lvl"/>
          <dgm:resizeHandles val="exact"/>
        </dgm:presLayoutVars>
      </dgm:prSet>
      <dgm:spPr/>
      <dgm:t>
        <a:bodyPr/>
        <a:lstStyle/>
        <a:p>
          <a:endParaRPr lang="zh-CN" altLang="en-US"/>
        </a:p>
      </dgm:t>
    </dgm:pt>
    <dgm:pt modelId="{626A01BB-5B3D-4E53-8276-8BED82E4A9C5}" type="pres">
      <dgm:prSet presAssocID="{BD2D2552-CB34-4BA9-AA48-10C605F45899}" presName="composite" presStyleCnt="0"/>
      <dgm:spPr/>
    </dgm:pt>
    <dgm:pt modelId="{B5244C32-1AE3-4DEE-88C6-9951EF1C16A1}" type="pres">
      <dgm:prSet presAssocID="{BD2D2552-CB34-4BA9-AA48-10C605F45899}" presName="parentText" presStyleLbl="alignNode1" presStyleIdx="0" presStyleCnt="3">
        <dgm:presLayoutVars>
          <dgm:chMax val="1"/>
          <dgm:bulletEnabled val="1"/>
        </dgm:presLayoutVars>
      </dgm:prSet>
      <dgm:spPr/>
      <dgm:t>
        <a:bodyPr/>
        <a:lstStyle/>
        <a:p>
          <a:endParaRPr lang="zh-CN" altLang="en-US"/>
        </a:p>
      </dgm:t>
    </dgm:pt>
    <dgm:pt modelId="{863D4940-E5C0-49B6-855C-E009D9B209AC}" type="pres">
      <dgm:prSet presAssocID="{BD2D2552-CB34-4BA9-AA48-10C605F45899}" presName="descendantText" presStyleLbl="alignAcc1" presStyleIdx="0" presStyleCnt="3">
        <dgm:presLayoutVars>
          <dgm:bulletEnabled val="1"/>
        </dgm:presLayoutVars>
      </dgm:prSet>
      <dgm:spPr/>
      <dgm:t>
        <a:bodyPr/>
        <a:lstStyle/>
        <a:p>
          <a:endParaRPr lang="zh-CN" altLang="en-US"/>
        </a:p>
      </dgm:t>
    </dgm:pt>
    <dgm:pt modelId="{4EBD7CC9-5636-4D04-862D-BDB3D2EFBBB5}" type="pres">
      <dgm:prSet presAssocID="{852DC0C9-93B7-4B2B-A6C3-7605BC0834F3}" presName="sp" presStyleCnt="0"/>
      <dgm:spPr/>
    </dgm:pt>
    <dgm:pt modelId="{55070179-141E-44AD-B551-51A4D6DC6E18}" type="pres">
      <dgm:prSet presAssocID="{7D5E8968-2649-407E-9C69-C8AC8F63E1BC}" presName="composite" presStyleCnt="0"/>
      <dgm:spPr/>
    </dgm:pt>
    <dgm:pt modelId="{3278EDA2-881E-45B8-9516-6186704B2FEA}" type="pres">
      <dgm:prSet presAssocID="{7D5E8968-2649-407E-9C69-C8AC8F63E1BC}" presName="parentText" presStyleLbl="alignNode1" presStyleIdx="1" presStyleCnt="3">
        <dgm:presLayoutVars>
          <dgm:chMax val="1"/>
          <dgm:bulletEnabled val="1"/>
        </dgm:presLayoutVars>
      </dgm:prSet>
      <dgm:spPr/>
      <dgm:t>
        <a:bodyPr/>
        <a:lstStyle/>
        <a:p>
          <a:endParaRPr lang="zh-CN" altLang="en-US"/>
        </a:p>
      </dgm:t>
    </dgm:pt>
    <dgm:pt modelId="{671783D8-34F4-4869-87B9-F95FEE75E67F}" type="pres">
      <dgm:prSet presAssocID="{7D5E8968-2649-407E-9C69-C8AC8F63E1BC}" presName="descendantText" presStyleLbl="alignAcc1" presStyleIdx="1" presStyleCnt="3">
        <dgm:presLayoutVars>
          <dgm:bulletEnabled val="1"/>
        </dgm:presLayoutVars>
      </dgm:prSet>
      <dgm:spPr/>
      <dgm:t>
        <a:bodyPr/>
        <a:lstStyle/>
        <a:p>
          <a:endParaRPr lang="zh-CN" altLang="en-US"/>
        </a:p>
      </dgm:t>
    </dgm:pt>
    <dgm:pt modelId="{FD07B5CB-D184-4B20-A268-CA79BF56CEF9}" type="pres">
      <dgm:prSet presAssocID="{DD9A7878-EC19-485C-81FB-13AC90B6BBB7}" presName="sp" presStyleCnt="0"/>
      <dgm:spPr/>
    </dgm:pt>
    <dgm:pt modelId="{28C58047-8861-41A4-A8C4-A8051D458E6B}" type="pres">
      <dgm:prSet presAssocID="{46AD2274-0616-4D84-9599-7D8861344492}" presName="composite" presStyleCnt="0"/>
      <dgm:spPr/>
    </dgm:pt>
    <dgm:pt modelId="{4FF4BD77-6E7E-453D-B3DD-E17AD2040908}" type="pres">
      <dgm:prSet presAssocID="{46AD2274-0616-4D84-9599-7D8861344492}" presName="parentText" presStyleLbl="alignNode1" presStyleIdx="2" presStyleCnt="3">
        <dgm:presLayoutVars>
          <dgm:chMax val="1"/>
          <dgm:bulletEnabled val="1"/>
        </dgm:presLayoutVars>
      </dgm:prSet>
      <dgm:spPr/>
      <dgm:t>
        <a:bodyPr/>
        <a:lstStyle/>
        <a:p>
          <a:endParaRPr lang="zh-CN" altLang="en-US"/>
        </a:p>
      </dgm:t>
    </dgm:pt>
    <dgm:pt modelId="{08D99D74-2313-4591-869B-543DE27D1B8B}" type="pres">
      <dgm:prSet presAssocID="{46AD2274-0616-4D84-9599-7D8861344492}" presName="descendantText" presStyleLbl="alignAcc1" presStyleIdx="2" presStyleCnt="3" custScaleY="186789">
        <dgm:presLayoutVars>
          <dgm:bulletEnabled val="1"/>
        </dgm:presLayoutVars>
      </dgm:prSet>
      <dgm:spPr/>
      <dgm:t>
        <a:bodyPr/>
        <a:lstStyle/>
        <a:p>
          <a:endParaRPr lang="zh-CN" altLang="en-US"/>
        </a:p>
      </dgm:t>
    </dgm:pt>
  </dgm:ptLst>
  <dgm:cxnLst>
    <dgm:cxn modelId="{06469618-CDCF-4166-87B1-E17902204453}" type="presOf" srcId="{63768C45-EA7D-4768-A2C0-70126EC13E63}" destId="{692C7E0B-0141-4076-8B5C-9CB2A90A221F}" srcOrd="0" destOrd="0" presId="urn:microsoft.com/office/officeart/2005/8/layout/chevron2"/>
    <dgm:cxn modelId="{4B4CAE97-D30F-4FC4-BB75-29A01418C22C}" srcId="{BD2D2552-CB34-4BA9-AA48-10C605F45899}" destId="{9E82A2A2-D142-42CA-BE99-FAAF55C2F06D}" srcOrd="0" destOrd="0" parTransId="{EB9596EA-5278-4EA6-BB31-5F2066560473}" sibTransId="{6E362B8A-4BEA-434A-BA37-33509610D219}"/>
    <dgm:cxn modelId="{A87B68EC-654E-4304-87D1-82ED51B284DD}" type="presOf" srcId="{C1F7B009-E614-4419-954D-99E925FA4DFA}" destId="{08D99D74-2313-4591-869B-543DE27D1B8B}" srcOrd="0" destOrd="0" presId="urn:microsoft.com/office/officeart/2005/8/layout/chevron2"/>
    <dgm:cxn modelId="{384B7FB3-72EB-47B7-B8F3-91DEE34ADCFF}" type="presOf" srcId="{7D5E8968-2649-407E-9C69-C8AC8F63E1BC}" destId="{3278EDA2-881E-45B8-9516-6186704B2FEA}" srcOrd="0" destOrd="0" presId="urn:microsoft.com/office/officeart/2005/8/layout/chevron2"/>
    <dgm:cxn modelId="{F7BA70A3-A0BE-4571-9CA8-E3290D72816E}" srcId="{63768C45-EA7D-4768-A2C0-70126EC13E63}" destId="{46AD2274-0616-4D84-9599-7D8861344492}" srcOrd="2" destOrd="0" parTransId="{66B01E4F-B0EF-4910-A873-3FF4AC2A8739}" sibTransId="{02BE956B-F5BB-407B-A085-C33F6DE15023}"/>
    <dgm:cxn modelId="{FC02290D-1E90-4262-8BFE-26BAE5DC663A}" type="presOf" srcId="{BD2D2552-CB34-4BA9-AA48-10C605F45899}" destId="{B5244C32-1AE3-4DEE-88C6-9951EF1C16A1}" srcOrd="0" destOrd="0" presId="urn:microsoft.com/office/officeart/2005/8/layout/chevron2"/>
    <dgm:cxn modelId="{6D06D53B-5841-43B2-B414-07044A28B8D2}" srcId="{46AD2274-0616-4D84-9599-7D8861344492}" destId="{C1F7B009-E614-4419-954D-99E925FA4DFA}" srcOrd="0" destOrd="0" parTransId="{09B2C9D4-A59A-4F50-89D5-951960F1C5EB}" sibTransId="{24896D0B-E2F0-4E24-B620-20B6AD161FCF}"/>
    <dgm:cxn modelId="{488F10BA-3DA1-410B-B6A5-5966385C61C7}" type="presOf" srcId="{46AD2274-0616-4D84-9599-7D8861344492}" destId="{4FF4BD77-6E7E-453D-B3DD-E17AD2040908}" srcOrd="0" destOrd="0" presId="urn:microsoft.com/office/officeart/2005/8/layout/chevron2"/>
    <dgm:cxn modelId="{848E164D-B0FC-43A5-A050-FD11F135E4C1}" type="presOf" srcId="{8B31C834-4449-4A6F-889A-CAD35AF8E297}" destId="{671783D8-34F4-4869-87B9-F95FEE75E67F}" srcOrd="0" destOrd="0" presId="urn:microsoft.com/office/officeart/2005/8/layout/chevron2"/>
    <dgm:cxn modelId="{07F29A9B-8094-4017-BFD1-7D9007650BF5}" srcId="{7D5E8968-2649-407E-9C69-C8AC8F63E1BC}" destId="{8B31C834-4449-4A6F-889A-CAD35AF8E297}" srcOrd="0" destOrd="0" parTransId="{EF02F687-CFB8-4E29-8F05-EC476A5BBECC}" sibTransId="{006D449A-F223-4F63-892A-232EF64EBDBD}"/>
    <dgm:cxn modelId="{6486839E-0B57-479F-A9A2-447FFD13849C}" type="presOf" srcId="{9E82A2A2-D142-42CA-BE99-FAAF55C2F06D}" destId="{863D4940-E5C0-49B6-855C-E009D9B209AC}" srcOrd="0" destOrd="0" presId="urn:microsoft.com/office/officeart/2005/8/layout/chevron2"/>
    <dgm:cxn modelId="{988C98B4-067B-41EE-8B34-2AEBF3E0553C}" srcId="{63768C45-EA7D-4768-A2C0-70126EC13E63}" destId="{BD2D2552-CB34-4BA9-AA48-10C605F45899}" srcOrd="0" destOrd="0" parTransId="{6F39FAD0-9E2C-4F34-A71C-CA452D25C7C0}" sibTransId="{852DC0C9-93B7-4B2B-A6C3-7605BC0834F3}"/>
    <dgm:cxn modelId="{D61B2ED2-5239-49F1-BE6F-5849528AA1ED}" srcId="{63768C45-EA7D-4768-A2C0-70126EC13E63}" destId="{7D5E8968-2649-407E-9C69-C8AC8F63E1BC}" srcOrd="1" destOrd="0" parTransId="{42D91993-75A2-492F-948E-D807DAA87324}" sibTransId="{DD9A7878-EC19-485C-81FB-13AC90B6BBB7}"/>
    <dgm:cxn modelId="{FC9DF730-DE6F-48B8-AEAA-7B99E2E6B868}" type="presParOf" srcId="{692C7E0B-0141-4076-8B5C-9CB2A90A221F}" destId="{626A01BB-5B3D-4E53-8276-8BED82E4A9C5}" srcOrd="0" destOrd="0" presId="urn:microsoft.com/office/officeart/2005/8/layout/chevron2"/>
    <dgm:cxn modelId="{49790D8F-4891-46FB-9830-D581230A7D0E}" type="presParOf" srcId="{626A01BB-5B3D-4E53-8276-8BED82E4A9C5}" destId="{B5244C32-1AE3-4DEE-88C6-9951EF1C16A1}" srcOrd="0" destOrd="0" presId="urn:microsoft.com/office/officeart/2005/8/layout/chevron2"/>
    <dgm:cxn modelId="{ADD76718-B263-49C4-859D-874FCF7F11AB}" type="presParOf" srcId="{626A01BB-5B3D-4E53-8276-8BED82E4A9C5}" destId="{863D4940-E5C0-49B6-855C-E009D9B209AC}" srcOrd="1" destOrd="0" presId="urn:microsoft.com/office/officeart/2005/8/layout/chevron2"/>
    <dgm:cxn modelId="{F3043FBA-DAF5-4C3C-9D70-32CA3E2A29F0}" type="presParOf" srcId="{692C7E0B-0141-4076-8B5C-9CB2A90A221F}" destId="{4EBD7CC9-5636-4D04-862D-BDB3D2EFBBB5}" srcOrd="1" destOrd="0" presId="urn:microsoft.com/office/officeart/2005/8/layout/chevron2"/>
    <dgm:cxn modelId="{52A9A418-47DB-4D33-9E0C-C318CE3A449F}" type="presParOf" srcId="{692C7E0B-0141-4076-8B5C-9CB2A90A221F}" destId="{55070179-141E-44AD-B551-51A4D6DC6E18}" srcOrd="2" destOrd="0" presId="urn:microsoft.com/office/officeart/2005/8/layout/chevron2"/>
    <dgm:cxn modelId="{6466AF06-7985-45B0-BDC1-2312A2508B4B}" type="presParOf" srcId="{55070179-141E-44AD-B551-51A4D6DC6E18}" destId="{3278EDA2-881E-45B8-9516-6186704B2FEA}" srcOrd="0" destOrd="0" presId="urn:microsoft.com/office/officeart/2005/8/layout/chevron2"/>
    <dgm:cxn modelId="{177D1A80-601E-4628-9869-58AF10A76E71}" type="presParOf" srcId="{55070179-141E-44AD-B551-51A4D6DC6E18}" destId="{671783D8-34F4-4869-87B9-F95FEE75E67F}" srcOrd="1" destOrd="0" presId="urn:microsoft.com/office/officeart/2005/8/layout/chevron2"/>
    <dgm:cxn modelId="{2BA4BDC3-33A2-47CD-9B1E-BF2819B35DD8}" type="presParOf" srcId="{692C7E0B-0141-4076-8B5C-9CB2A90A221F}" destId="{FD07B5CB-D184-4B20-A268-CA79BF56CEF9}" srcOrd="3" destOrd="0" presId="urn:microsoft.com/office/officeart/2005/8/layout/chevron2"/>
    <dgm:cxn modelId="{B1D7068E-B666-4C08-B6EA-E5F596BCFAA8}" type="presParOf" srcId="{692C7E0B-0141-4076-8B5C-9CB2A90A221F}" destId="{28C58047-8861-41A4-A8C4-A8051D458E6B}" srcOrd="4" destOrd="0" presId="urn:microsoft.com/office/officeart/2005/8/layout/chevron2"/>
    <dgm:cxn modelId="{58100495-90CB-468F-9570-49FDFE172B59}" type="presParOf" srcId="{28C58047-8861-41A4-A8C4-A8051D458E6B}" destId="{4FF4BD77-6E7E-453D-B3DD-E17AD2040908}" srcOrd="0" destOrd="0" presId="urn:microsoft.com/office/officeart/2005/8/layout/chevron2"/>
    <dgm:cxn modelId="{877DDFEC-C8FF-4465-BBB7-BAA016952820}" type="presParOf" srcId="{28C58047-8861-41A4-A8C4-A8051D458E6B}" destId="{08D99D74-2313-4591-869B-543DE27D1B8B}"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CA67272-4D2A-44A7-95D3-0B16C9EECEC4}" type="doc">
      <dgm:prSet loTypeId="urn:microsoft.com/office/officeart/2005/8/layout/hierarchy2" loCatId="hierarchy" qsTypeId="urn:microsoft.com/office/officeart/2005/8/quickstyle/simple1#16" qsCatId="simple" csTypeId="urn:microsoft.com/office/officeart/2005/8/colors/accent1_2#11" csCatId="accent1" phldr="1"/>
      <dgm:spPr/>
      <dgm:t>
        <a:bodyPr/>
        <a:lstStyle/>
        <a:p>
          <a:endParaRPr lang="zh-CN" altLang="en-US"/>
        </a:p>
      </dgm:t>
    </dgm:pt>
    <dgm:pt modelId="{D5E9EF88-5D85-4021-BC24-E7297DD074D6}">
      <dgm:prSet custT="1">
        <dgm:style>
          <a:lnRef idx="0">
            <a:schemeClr val="dk1"/>
          </a:lnRef>
          <a:fillRef idx="3">
            <a:schemeClr val="dk1"/>
          </a:fillRef>
          <a:effectRef idx="3">
            <a:schemeClr val="dk1"/>
          </a:effectRef>
          <a:fontRef idx="minor">
            <a:schemeClr val="lt1"/>
          </a:fontRef>
        </dgm:style>
      </dgm:prSet>
      <dgm:spPr/>
      <dgm:t>
        <a:bodyPr/>
        <a:lstStyle/>
        <a:p>
          <a:pPr algn="ctr" rtl="0"/>
          <a:r>
            <a:rPr lang="zh-CN" sz="2400" b="1" dirty="0" smtClean="0"/>
            <a:t>家庭日常护理</a:t>
          </a:r>
          <a:endParaRPr lang="en-US" sz="2400" b="1" dirty="0"/>
        </a:p>
      </dgm:t>
    </dgm:pt>
    <dgm:pt modelId="{F50388DB-A9F1-4DE9-BBF6-3E12A986C2E9}" type="parTrans" cxnId="{DC3E8BF3-30B6-4F17-9FA1-68A9B08F15EE}">
      <dgm:prSet/>
      <dgm:spPr/>
      <dgm:t>
        <a:bodyPr/>
        <a:lstStyle/>
        <a:p>
          <a:pPr algn="ctr"/>
          <a:endParaRPr lang="zh-CN" altLang="en-US" sz="2000"/>
        </a:p>
      </dgm:t>
    </dgm:pt>
    <dgm:pt modelId="{354F07FE-3F6F-4A8E-A06C-53E4E852D146}" type="sibTrans" cxnId="{DC3E8BF3-30B6-4F17-9FA1-68A9B08F15EE}">
      <dgm:prSet/>
      <dgm:spPr/>
      <dgm:t>
        <a:bodyPr/>
        <a:lstStyle/>
        <a:p>
          <a:pPr algn="ctr"/>
          <a:endParaRPr lang="zh-CN" altLang="en-US" sz="2000"/>
        </a:p>
      </dgm:t>
    </dgm:pt>
    <dgm:pt modelId="{91129133-24BD-4DD9-8BAA-C520607DA408}">
      <dgm:prSet custT="1">
        <dgm:style>
          <a:lnRef idx="1">
            <a:schemeClr val="accent5"/>
          </a:lnRef>
          <a:fillRef idx="2">
            <a:schemeClr val="accent5"/>
          </a:fillRef>
          <a:effectRef idx="1">
            <a:schemeClr val="accent5"/>
          </a:effectRef>
          <a:fontRef idx="minor">
            <a:schemeClr val="dk1"/>
          </a:fontRef>
        </dgm:style>
      </dgm:prSet>
      <dgm:spPr/>
      <dgm:t>
        <a:bodyPr/>
        <a:lstStyle/>
        <a:p>
          <a:pPr algn="ctr" rtl="0"/>
          <a:r>
            <a:rPr lang="zh-CN" sz="2400" b="1" dirty="0" smtClean="0"/>
            <a:t>呼吸肌训练</a:t>
          </a:r>
          <a:endParaRPr lang="en-US" sz="2400" b="1" dirty="0"/>
        </a:p>
      </dgm:t>
    </dgm:pt>
    <dgm:pt modelId="{53A4B35C-1412-45A6-ACAA-C32873E5DB40}" type="parTrans" cxnId="{4D7EDC2A-F0E2-4C67-8C35-25BB605A03D0}">
      <dgm:prSet custT="1"/>
      <dgm:spPr/>
      <dgm:t>
        <a:bodyPr/>
        <a:lstStyle/>
        <a:p>
          <a:pPr algn="ctr"/>
          <a:endParaRPr lang="zh-CN" altLang="en-US" sz="2400"/>
        </a:p>
      </dgm:t>
    </dgm:pt>
    <dgm:pt modelId="{5752B5D2-0AF1-47C9-AA50-58E2AB32A0E6}" type="sibTrans" cxnId="{4D7EDC2A-F0E2-4C67-8C35-25BB605A03D0}">
      <dgm:prSet/>
      <dgm:spPr/>
      <dgm:t>
        <a:bodyPr/>
        <a:lstStyle/>
        <a:p>
          <a:pPr algn="ctr"/>
          <a:endParaRPr lang="zh-CN" altLang="en-US" sz="2000"/>
        </a:p>
      </dgm:t>
    </dgm:pt>
    <dgm:pt modelId="{8087D708-158B-49F3-A7E0-859083F485E5}">
      <dgm:prSet custT="1">
        <dgm:style>
          <a:lnRef idx="1">
            <a:schemeClr val="accent5"/>
          </a:lnRef>
          <a:fillRef idx="2">
            <a:schemeClr val="accent5"/>
          </a:fillRef>
          <a:effectRef idx="1">
            <a:schemeClr val="accent5"/>
          </a:effectRef>
          <a:fontRef idx="minor">
            <a:schemeClr val="dk1"/>
          </a:fontRef>
        </dgm:style>
      </dgm:prSet>
      <dgm:spPr/>
      <dgm:t>
        <a:bodyPr/>
        <a:lstStyle/>
        <a:p>
          <a:pPr algn="ctr" rtl="0"/>
          <a:r>
            <a:rPr lang="zh-CN" sz="2400" b="1" dirty="0" smtClean="0"/>
            <a:t>胸部叩击</a:t>
          </a:r>
          <a:endParaRPr lang="en-US" sz="2400" b="1" dirty="0"/>
        </a:p>
      </dgm:t>
    </dgm:pt>
    <dgm:pt modelId="{5997AFDE-F379-48BE-A32A-F906949E5E56}" type="parTrans" cxnId="{01CDF4D4-4BD6-41C7-8DCB-A5E3012548CD}">
      <dgm:prSet custT="1"/>
      <dgm:spPr/>
      <dgm:t>
        <a:bodyPr/>
        <a:lstStyle/>
        <a:p>
          <a:pPr algn="ctr"/>
          <a:endParaRPr lang="zh-CN" altLang="en-US" sz="2400"/>
        </a:p>
      </dgm:t>
    </dgm:pt>
    <dgm:pt modelId="{42C589E1-79DB-4861-8707-06B6AAD64508}" type="sibTrans" cxnId="{01CDF4D4-4BD6-41C7-8DCB-A5E3012548CD}">
      <dgm:prSet/>
      <dgm:spPr/>
      <dgm:t>
        <a:bodyPr/>
        <a:lstStyle/>
        <a:p>
          <a:pPr algn="ctr"/>
          <a:endParaRPr lang="zh-CN" altLang="en-US" sz="2000"/>
        </a:p>
      </dgm:t>
    </dgm:pt>
    <dgm:pt modelId="{86FEFAC2-9C8F-496B-A61C-1B182B5BAEC8}">
      <dgm:prSet custT="1">
        <dgm:style>
          <a:lnRef idx="1">
            <a:schemeClr val="accent5"/>
          </a:lnRef>
          <a:fillRef idx="2">
            <a:schemeClr val="accent5"/>
          </a:fillRef>
          <a:effectRef idx="1">
            <a:schemeClr val="accent5"/>
          </a:effectRef>
          <a:fontRef idx="minor">
            <a:schemeClr val="dk1"/>
          </a:fontRef>
        </dgm:style>
      </dgm:prSet>
      <dgm:spPr/>
      <dgm:t>
        <a:bodyPr/>
        <a:lstStyle/>
        <a:p>
          <a:pPr algn="ctr" rtl="0"/>
          <a:r>
            <a:rPr lang="zh-CN" sz="2400" b="1" dirty="0" smtClean="0"/>
            <a:t>全身运动锻炼</a:t>
          </a:r>
          <a:endParaRPr lang="en-US" sz="2400" b="1" dirty="0"/>
        </a:p>
      </dgm:t>
    </dgm:pt>
    <dgm:pt modelId="{48F91A95-28A1-4D15-A568-81A385367EF3}" type="parTrans" cxnId="{EDD7AEA0-8E00-4914-A2AB-ACB0BBD410EB}">
      <dgm:prSet custT="1"/>
      <dgm:spPr/>
      <dgm:t>
        <a:bodyPr/>
        <a:lstStyle/>
        <a:p>
          <a:pPr algn="ctr"/>
          <a:endParaRPr lang="zh-CN" altLang="en-US" sz="2400"/>
        </a:p>
      </dgm:t>
    </dgm:pt>
    <dgm:pt modelId="{25C2D6EB-43B5-4BA0-96D3-4743D0D810E3}" type="sibTrans" cxnId="{EDD7AEA0-8E00-4914-A2AB-ACB0BBD410EB}">
      <dgm:prSet/>
      <dgm:spPr/>
      <dgm:t>
        <a:bodyPr/>
        <a:lstStyle/>
        <a:p>
          <a:pPr algn="ctr"/>
          <a:endParaRPr lang="zh-CN" altLang="en-US" sz="2000"/>
        </a:p>
      </dgm:t>
    </dgm:pt>
    <dgm:pt modelId="{F5B9ADC4-7DF3-484C-97C4-FB8BF83AD2E9}">
      <dgm:prSet custT="1">
        <dgm:style>
          <a:lnRef idx="0">
            <a:schemeClr val="dk1"/>
          </a:lnRef>
          <a:fillRef idx="3">
            <a:schemeClr val="dk1"/>
          </a:fillRef>
          <a:effectRef idx="3">
            <a:schemeClr val="dk1"/>
          </a:effectRef>
          <a:fontRef idx="minor">
            <a:schemeClr val="lt1"/>
          </a:fontRef>
        </dgm:style>
      </dgm:prSet>
      <dgm:spPr/>
      <dgm:t>
        <a:bodyPr/>
        <a:lstStyle/>
        <a:p>
          <a:pPr algn="ctr" rtl="0"/>
          <a:r>
            <a:rPr lang="zh-CN" sz="2400" b="1" dirty="0" smtClean="0"/>
            <a:t>长期家庭氧疗</a:t>
          </a:r>
          <a:endParaRPr lang="en-US" altLang="zh-CN" sz="2400" b="1" dirty="0" smtClean="0"/>
        </a:p>
        <a:p>
          <a:pPr algn="ctr" rtl="0"/>
          <a:r>
            <a:rPr lang="zh-CN" sz="2400" b="1" dirty="0" smtClean="0"/>
            <a:t>的护理</a:t>
          </a:r>
          <a:endParaRPr lang="en-US" sz="2400" b="1" dirty="0"/>
        </a:p>
      </dgm:t>
    </dgm:pt>
    <dgm:pt modelId="{A5EB2208-8A2B-4A4B-86B9-2CAFAF37F7E2}" type="parTrans" cxnId="{F3EDE88F-ECAF-4E1F-ABFE-6ECC28235E3D}">
      <dgm:prSet/>
      <dgm:spPr/>
      <dgm:t>
        <a:bodyPr/>
        <a:lstStyle/>
        <a:p>
          <a:pPr algn="ctr"/>
          <a:endParaRPr lang="zh-CN" altLang="en-US" sz="2000"/>
        </a:p>
      </dgm:t>
    </dgm:pt>
    <dgm:pt modelId="{C263F01A-CE3A-4C6E-8AB7-F6EDC149321C}" type="sibTrans" cxnId="{F3EDE88F-ECAF-4E1F-ABFE-6ECC28235E3D}">
      <dgm:prSet/>
      <dgm:spPr/>
      <dgm:t>
        <a:bodyPr/>
        <a:lstStyle/>
        <a:p>
          <a:pPr algn="ctr"/>
          <a:endParaRPr lang="zh-CN" altLang="en-US" sz="2000"/>
        </a:p>
      </dgm:t>
    </dgm:pt>
    <dgm:pt modelId="{352935F2-7AD9-4CAA-96FC-F84B27BA1CCE}">
      <dgm:prSet custT="1">
        <dgm:style>
          <a:lnRef idx="0">
            <a:schemeClr val="dk1"/>
          </a:lnRef>
          <a:fillRef idx="3">
            <a:schemeClr val="dk1"/>
          </a:fillRef>
          <a:effectRef idx="3">
            <a:schemeClr val="dk1"/>
          </a:effectRef>
          <a:fontRef idx="minor">
            <a:schemeClr val="lt1"/>
          </a:fontRef>
        </dgm:style>
      </dgm:prSet>
      <dgm:spPr/>
      <dgm:t>
        <a:bodyPr/>
        <a:lstStyle/>
        <a:p>
          <a:pPr algn="ctr" rtl="0"/>
          <a:r>
            <a:rPr lang="zh-CN" altLang="en-US" sz="2400" b="1" dirty="0" smtClean="0"/>
            <a:t>心理护理</a:t>
          </a:r>
          <a:endParaRPr lang="zh-CN" altLang="en-US" sz="2400" b="1" dirty="0"/>
        </a:p>
      </dgm:t>
    </dgm:pt>
    <dgm:pt modelId="{861F53C7-BF56-46EF-9567-5140D777A3AD}" type="parTrans" cxnId="{592882BA-52ED-4E48-A2ED-EE3C170480A0}">
      <dgm:prSet/>
      <dgm:spPr/>
      <dgm:t>
        <a:bodyPr/>
        <a:lstStyle/>
        <a:p>
          <a:pPr algn="ctr"/>
          <a:endParaRPr lang="zh-CN" altLang="en-US" sz="2000"/>
        </a:p>
      </dgm:t>
    </dgm:pt>
    <dgm:pt modelId="{8BEC4383-8C1E-41BA-B29C-CBF7C68E6924}" type="sibTrans" cxnId="{592882BA-52ED-4E48-A2ED-EE3C170480A0}">
      <dgm:prSet/>
      <dgm:spPr/>
      <dgm:t>
        <a:bodyPr/>
        <a:lstStyle/>
        <a:p>
          <a:pPr algn="ctr"/>
          <a:endParaRPr lang="zh-CN" altLang="en-US" sz="2000"/>
        </a:p>
      </dgm:t>
    </dgm:pt>
    <dgm:pt modelId="{D8E0D5EE-017D-4518-89F8-34AB97CF33BE}">
      <dgm:prSet custT="1">
        <dgm:style>
          <a:lnRef idx="1">
            <a:schemeClr val="accent5"/>
          </a:lnRef>
          <a:fillRef idx="2">
            <a:schemeClr val="accent5"/>
          </a:fillRef>
          <a:effectRef idx="1">
            <a:schemeClr val="accent5"/>
          </a:effectRef>
          <a:fontRef idx="minor">
            <a:schemeClr val="dk1"/>
          </a:fontRef>
        </dgm:style>
      </dgm:prSet>
      <dgm:spPr/>
      <dgm:t>
        <a:bodyPr/>
        <a:lstStyle/>
        <a:p>
          <a:pPr algn="ctr" rtl="0"/>
          <a:r>
            <a:rPr lang="zh-CN" sz="2400" b="1" dirty="0" smtClean="0"/>
            <a:t>教会病人有效咳嗽及排痰</a:t>
          </a:r>
          <a:endParaRPr lang="en-US" sz="2400" b="1" dirty="0"/>
        </a:p>
      </dgm:t>
    </dgm:pt>
    <dgm:pt modelId="{8EA4C9D0-0B15-4876-96B1-418C7AC8DBAD}" type="sibTrans" cxnId="{D28AEACE-7C83-422E-99FC-37F81F28E82F}">
      <dgm:prSet/>
      <dgm:spPr/>
      <dgm:t>
        <a:bodyPr/>
        <a:lstStyle/>
        <a:p>
          <a:pPr algn="ctr"/>
          <a:endParaRPr lang="zh-CN" altLang="en-US" sz="2000"/>
        </a:p>
      </dgm:t>
    </dgm:pt>
    <dgm:pt modelId="{D31022C0-5273-4612-B26A-ABC97DE4EB31}" type="parTrans" cxnId="{D28AEACE-7C83-422E-99FC-37F81F28E82F}">
      <dgm:prSet custT="1"/>
      <dgm:spPr/>
      <dgm:t>
        <a:bodyPr/>
        <a:lstStyle/>
        <a:p>
          <a:pPr algn="ctr"/>
          <a:endParaRPr lang="zh-CN" altLang="en-US" sz="2400"/>
        </a:p>
      </dgm:t>
    </dgm:pt>
    <dgm:pt modelId="{3B94DCAC-1F34-464C-A90D-DCDEC105DFB5}">
      <dgm:prSet custT="1">
        <dgm:style>
          <a:lnRef idx="0">
            <a:schemeClr val="dk1"/>
          </a:lnRef>
          <a:fillRef idx="3">
            <a:schemeClr val="dk1"/>
          </a:fillRef>
          <a:effectRef idx="3">
            <a:schemeClr val="dk1"/>
          </a:effectRef>
          <a:fontRef idx="minor">
            <a:schemeClr val="lt1"/>
          </a:fontRef>
        </dgm:style>
      </dgm:prSet>
      <dgm:spPr/>
      <dgm:t>
        <a:bodyPr/>
        <a:lstStyle/>
        <a:p>
          <a:pPr algn="ctr" rtl="0"/>
          <a:r>
            <a:rPr lang="zh-CN" altLang="en-US" sz="2400" b="1" dirty="0" smtClean="0"/>
            <a:t>肺功能康复指导</a:t>
          </a:r>
          <a:endParaRPr lang="zh-CN" altLang="en-US" sz="2400" dirty="0"/>
        </a:p>
      </dgm:t>
    </dgm:pt>
    <dgm:pt modelId="{3FF36ADB-F706-4115-B736-263FAA82396E}" type="sibTrans" cxnId="{CEB3F68C-DCB9-4A85-B7CD-D5563507B165}">
      <dgm:prSet/>
      <dgm:spPr/>
      <dgm:t>
        <a:bodyPr/>
        <a:lstStyle/>
        <a:p>
          <a:pPr algn="ctr"/>
          <a:endParaRPr lang="zh-CN" altLang="en-US" sz="2000"/>
        </a:p>
      </dgm:t>
    </dgm:pt>
    <dgm:pt modelId="{E3D8AA42-253C-42DF-A84A-7B5045B5D95E}" type="parTrans" cxnId="{CEB3F68C-DCB9-4A85-B7CD-D5563507B165}">
      <dgm:prSet/>
      <dgm:spPr/>
      <dgm:t>
        <a:bodyPr/>
        <a:lstStyle/>
        <a:p>
          <a:pPr algn="ctr"/>
          <a:endParaRPr lang="zh-CN" altLang="en-US" sz="2000"/>
        </a:p>
      </dgm:t>
    </dgm:pt>
    <dgm:pt modelId="{8BB5BAF7-9F6E-4982-9654-3C308DE5F961}">
      <dgm:prSet custT="1">
        <dgm:style>
          <a:lnRef idx="0">
            <a:schemeClr val="dk1"/>
          </a:lnRef>
          <a:fillRef idx="3">
            <a:schemeClr val="dk1"/>
          </a:fillRef>
          <a:effectRef idx="3">
            <a:schemeClr val="dk1"/>
          </a:effectRef>
          <a:fontRef idx="minor">
            <a:schemeClr val="lt1"/>
          </a:fontRef>
        </dgm:style>
      </dgm:prSet>
      <dgm:spPr/>
      <dgm:t>
        <a:bodyPr/>
        <a:lstStyle/>
        <a:p>
          <a:pPr algn="ctr" rtl="0"/>
          <a:r>
            <a:rPr lang="zh-CN" sz="2400" b="1" dirty="0" smtClean="0"/>
            <a:t>饮食护理指导　</a:t>
          </a:r>
          <a:endParaRPr lang="en-US" sz="2400" b="1" dirty="0"/>
        </a:p>
      </dgm:t>
    </dgm:pt>
    <dgm:pt modelId="{B91CC199-95EE-4120-9928-96E9BE87EC7E}" type="sibTrans" cxnId="{87EFC6A4-6884-4438-B43B-EE783FB4AFD3}">
      <dgm:prSet/>
      <dgm:spPr/>
      <dgm:t>
        <a:bodyPr/>
        <a:lstStyle/>
        <a:p>
          <a:pPr algn="ctr"/>
          <a:endParaRPr lang="zh-CN" altLang="en-US" sz="2000"/>
        </a:p>
      </dgm:t>
    </dgm:pt>
    <dgm:pt modelId="{589E7C23-F121-4090-8175-297A3107FC7E}" type="parTrans" cxnId="{87EFC6A4-6884-4438-B43B-EE783FB4AFD3}">
      <dgm:prSet/>
      <dgm:spPr/>
      <dgm:t>
        <a:bodyPr/>
        <a:lstStyle/>
        <a:p>
          <a:pPr algn="ctr"/>
          <a:endParaRPr lang="zh-CN" altLang="en-US" sz="2000"/>
        </a:p>
      </dgm:t>
    </dgm:pt>
    <dgm:pt modelId="{9DC1BE90-D777-4C72-B302-8D49197FF612}" type="pres">
      <dgm:prSet presAssocID="{7CA67272-4D2A-44A7-95D3-0B16C9EECEC4}" presName="diagram" presStyleCnt="0">
        <dgm:presLayoutVars>
          <dgm:chPref val="1"/>
          <dgm:dir/>
          <dgm:animOne val="branch"/>
          <dgm:animLvl val="lvl"/>
          <dgm:resizeHandles val="exact"/>
        </dgm:presLayoutVars>
      </dgm:prSet>
      <dgm:spPr/>
      <dgm:t>
        <a:bodyPr/>
        <a:lstStyle/>
        <a:p>
          <a:endParaRPr lang="zh-CN" altLang="en-US"/>
        </a:p>
      </dgm:t>
    </dgm:pt>
    <dgm:pt modelId="{E3B13308-3A76-4403-8A3C-81CB254874E8}" type="pres">
      <dgm:prSet presAssocID="{D5E9EF88-5D85-4021-BC24-E7297DD074D6}" presName="root1" presStyleCnt="0"/>
      <dgm:spPr/>
    </dgm:pt>
    <dgm:pt modelId="{EB12F464-027A-416D-B0A9-5161160575B8}" type="pres">
      <dgm:prSet presAssocID="{D5E9EF88-5D85-4021-BC24-E7297DD074D6}" presName="LevelOneTextNode" presStyleLbl="node0" presStyleIdx="0" presStyleCnt="5" custScaleX="134567">
        <dgm:presLayoutVars>
          <dgm:chPref val="3"/>
        </dgm:presLayoutVars>
      </dgm:prSet>
      <dgm:spPr/>
      <dgm:t>
        <a:bodyPr/>
        <a:lstStyle/>
        <a:p>
          <a:endParaRPr lang="zh-CN" altLang="en-US"/>
        </a:p>
      </dgm:t>
    </dgm:pt>
    <dgm:pt modelId="{E2A07781-2648-432D-B862-4962A1C10D79}" type="pres">
      <dgm:prSet presAssocID="{D5E9EF88-5D85-4021-BC24-E7297DD074D6}" presName="level2hierChild" presStyleCnt="0"/>
      <dgm:spPr/>
    </dgm:pt>
    <dgm:pt modelId="{07F60663-D6BB-4796-8FCC-450E51DDC084}" type="pres">
      <dgm:prSet presAssocID="{8BB5BAF7-9F6E-4982-9654-3C308DE5F961}" presName="root1" presStyleCnt="0"/>
      <dgm:spPr/>
    </dgm:pt>
    <dgm:pt modelId="{9F7C8341-F184-41DE-AE58-CD5774E8B64F}" type="pres">
      <dgm:prSet presAssocID="{8BB5BAF7-9F6E-4982-9654-3C308DE5F961}" presName="LevelOneTextNode" presStyleLbl="node0" presStyleIdx="1" presStyleCnt="5" custScaleX="136480">
        <dgm:presLayoutVars>
          <dgm:chPref val="3"/>
        </dgm:presLayoutVars>
      </dgm:prSet>
      <dgm:spPr/>
      <dgm:t>
        <a:bodyPr/>
        <a:lstStyle/>
        <a:p>
          <a:endParaRPr lang="zh-CN" altLang="en-US"/>
        </a:p>
      </dgm:t>
    </dgm:pt>
    <dgm:pt modelId="{98CB8405-58CF-4DEC-8810-9AFA424A3788}" type="pres">
      <dgm:prSet presAssocID="{8BB5BAF7-9F6E-4982-9654-3C308DE5F961}" presName="level2hierChild" presStyleCnt="0"/>
      <dgm:spPr/>
    </dgm:pt>
    <dgm:pt modelId="{FAAF97FF-7116-47E3-9C26-9E0762F37398}" type="pres">
      <dgm:prSet presAssocID="{3B94DCAC-1F34-464C-A90D-DCDEC105DFB5}" presName="root1" presStyleCnt="0"/>
      <dgm:spPr/>
    </dgm:pt>
    <dgm:pt modelId="{A26AAF3E-6A8C-4579-BEAD-3D5B3F73EB14}" type="pres">
      <dgm:prSet presAssocID="{3B94DCAC-1F34-464C-A90D-DCDEC105DFB5}" presName="LevelOneTextNode" presStyleLbl="node0" presStyleIdx="2" presStyleCnt="5" custScaleX="137557">
        <dgm:presLayoutVars>
          <dgm:chPref val="3"/>
        </dgm:presLayoutVars>
      </dgm:prSet>
      <dgm:spPr/>
      <dgm:t>
        <a:bodyPr/>
        <a:lstStyle/>
        <a:p>
          <a:endParaRPr lang="zh-CN" altLang="en-US"/>
        </a:p>
      </dgm:t>
    </dgm:pt>
    <dgm:pt modelId="{3745AC35-095C-4328-A0A8-D72A7D1CAEB1}" type="pres">
      <dgm:prSet presAssocID="{3B94DCAC-1F34-464C-A90D-DCDEC105DFB5}" presName="level2hierChild" presStyleCnt="0"/>
      <dgm:spPr/>
    </dgm:pt>
    <dgm:pt modelId="{53EB71D3-2D53-4D30-A873-38E9117E1C49}" type="pres">
      <dgm:prSet presAssocID="{D31022C0-5273-4612-B26A-ABC97DE4EB31}" presName="conn2-1" presStyleLbl="parChTrans1D2" presStyleIdx="0" presStyleCnt="4"/>
      <dgm:spPr/>
      <dgm:t>
        <a:bodyPr/>
        <a:lstStyle/>
        <a:p>
          <a:endParaRPr lang="zh-CN" altLang="en-US"/>
        </a:p>
      </dgm:t>
    </dgm:pt>
    <dgm:pt modelId="{C1976EDE-1043-473A-A3A2-1392B73B2DD4}" type="pres">
      <dgm:prSet presAssocID="{D31022C0-5273-4612-B26A-ABC97DE4EB31}" presName="connTx" presStyleLbl="parChTrans1D2" presStyleIdx="0" presStyleCnt="4"/>
      <dgm:spPr/>
      <dgm:t>
        <a:bodyPr/>
        <a:lstStyle/>
        <a:p>
          <a:endParaRPr lang="zh-CN" altLang="en-US"/>
        </a:p>
      </dgm:t>
    </dgm:pt>
    <dgm:pt modelId="{D60E2111-0FDC-4C97-938F-63806A7436C6}" type="pres">
      <dgm:prSet presAssocID="{D8E0D5EE-017D-4518-89F8-34AB97CF33BE}" presName="root2" presStyleCnt="0"/>
      <dgm:spPr/>
    </dgm:pt>
    <dgm:pt modelId="{2399A6FD-C806-476B-8E3C-A173EC8FBEF1}" type="pres">
      <dgm:prSet presAssocID="{D8E0D5EE-017D-4518-89F8-34AB97CF33BE}" presName="LevelTwoTextNode" presStyleLbl="node2" presStyleIdx="0" presStyleCnt="4" custScaleX="234012">
        <dgm:presLayoutVars>
          <dgm:chPref val="3"/>
        </dgm:presLayoutVars>
      </dgm:prSet>
      <dgm:spPr/>
      <dgm:t>
        <a:bodyPr/>
        <a:lstStyle/>
        <a:p>
          <a:endParaRPr lang="zh-CN" altLang="en-US"/>
        </a:p>
      </dgm:t>
    </dgm:pt>
    <dgm:pt modelId="{E18C3DE0-6166-405C-9E96-F3062F52AD01}" type="pres">
      <dgm:prSet presAssocID="{D8E0D5EE-017D-4518-89F8-34AB97CF33BE}" presName="level3hierChild" presStyleCnt="0"/>
      <dgm:spPr/>
    </dgm:pt>
    <dgm:pt modelId="{16E74B69-1E63-40E9-9F55-CBC3922A5A75}" type="pres">
      <dgm:prSet presAssocID="{53A4B35C-1412-45A6-ACAA-C32873E5DB40}" presName="conn2-1" presStyleLbl="parChTrans1D2" presStyleIdx="1" presStyleCnt="4"/>
      <dgm:spPr/>
      <dgm:t>
        <a:bodyPr/>
        <a:lstStyle/>
        <a:p>
          <a:endParaRPr lang="zh-CN" altLang="en-US"/>
        </a:p>
      </dgm:t>
    </dgm:pt>
    <dgm:pt modelId="{7719C279-3933-443B-886B-0C00D2D32EEF}" type="pres">
      <dgm:prSet presAssocID="{53A4B35C-1412-45A6-ACAA-C32873E5DB40}" presName="connTx" presStyleLbl="parChTrans1D2" presStyleIdx="1" presStyleCnt="4"/>
      <dgm:spPr/>
      <dgm:t>
        <a:bodyPr/>
        <a:lstStyle/>
        <a:p>
          <a:endParaRPr lang="zh-CN" altLang="en-US"/>
        </a:p>
      </dgm:t>
    </dgm:pt>
    <dgm:pt modelId="{5F64C7A0-8886-449B-A09A-30B08188A664}" type="pres">
      <dgm:prSet presAssocID="{91129133-24BD-4DD9-8BAA-C520607DA408}" presName="root2" presStyleCnt="0"/>
      <dgm:spPr/>
    </dgm:pt>
    <dgm:pt modelId="{CC6859E9-D547-4FEB-9F64-90D48A3BEABB}" type="pres">
      <dgm:prSet presAssocID="{91129133-24BD-4DD9-8BAA-C520607DA408}" presName="LevelTwoTextNode" presStyleLbl="node2" presStyleIdx="1" presStyleCnt="4" custScaleX="234012">
        <dgm:presLayoutVars>
          <dgm:chPref val="3"/>
        </dgm:presLayoutVars>
      </dgm:prSet>
      <dgm:spPr/>
      <dgm:t>
        <a:bodyPr/>
        <a:lstStyle/>
        <a:p>
          <a:endParaRPr lang="zh-CN" altLang="en-US"/>
        </a:p>
      </dgm:t>
    </dgm:pt>
    <dgm:pt modelId="{3E6605BA-34A5-49BB-B3E8-035089C6B0DD}" type="pres">
      <dgm:prSet presAssocID="{91129133-24BD-4DD9-8BAA-C520607DA408}" presName="level3hierChild" presStyleCnt="0"/>
      <dgm:spPr/>
    </dgm:pt>
    <dgm:pt modelId="{4358BF9C-4F90-419C-BDD5-D61C526404D3}" type="pres">
      <dgm:prSet presAssocID="{5997AFDE-F379-48BE-A32A-F906949E5E56}" presName="conn2-1" presStyleLbl="parChTrans1D2" presStyleIdx="2" presStyleCnt="4"/>
      <dgm:spPr/>
      <dgm:t>
        <a:bodyPr/>
        <a:lstStyle/>
        <a:p>
          <a:endParaRPr lang="zh-CN" altLang="en-US"/>
        </a:p>
      </dgm:t>
    </dgm:pt>
    <dgm:pt modelId="{E26D49F3-771B-416C-B5FB-5F37F5D7446C}" type="pres">
      <dgm:prSet presAssocID="{5997AFDE-F379-48BE-A32A-F906949E5E56}" presName="connTx" presStyleLbl="parChTrans1D2" presStyleIdx="2" presStyleCnt="4"/>
      <dgm:spPr/>
      <dgm:t>
        <a:bodyPr/>
        <a:lstStyle/>
        <a:p>
          <a:endParaRPr lang="zh-CN" altLang="en-US"/>
        </a:p>
      </dgm:t>
    </dgm:pt>
    <dgm:pt modelId="{1C9F1068-D85B-4FBF-B6E6-61FF27DDF61B}" type="pres">
      <dgm:prSet presAssocID="{8087D708-158B-49F3-A7E0-859083F485E5}" presName="root2" presStyleCnt="0"/>
      <dgm:spPr/>
    </dgm:pt>
    <dgm:pt modelId="{765288D6-9ED2-4C34-B993-31CE612F00A7}" type="pres">
      <dgm:prSet presAssocID="{8087D708-158B-49F3-A7E0-859083F485E5}" presName="LevelTwoTextNode" presStyleLbl="node2" presStyleIdx="2" presStyleCnt="4" custScaleX="234012">
        <dgm:presLayoutVars>
          <dgm:chPref val="3"/>
        </dgm:presLayoutVars>
      </dgm:prSet>
      <dgm:spPr/>
      <dgm:t>
        <a:bodyPr/>
        <a:lstStyle/>
        <a:p>
          <a:endParaRPr lang="zh-CN" altLang="en-US"/>
        </a:p>
      </dgm:t>
    </dgm:pt>
    <dgm:pt modelId="{BFAA254E-3D3D-423F-A453-52B373CF0F17}" type="pres">
      <dgm:prSet presAssocID="{8087D708-158B-49F3-A7E0-859083F485E5}" presName="level3hierChild" presStyleCnt="0"/>
      <dgm:spPr/>
    </dgm:pt>
    <dgm:pt modelId="{7937B5DF-03D5-471D-8DFF-3A206F4DF6BF}" type="pres">
      <dgm:prSet presAssocID="{48F91A95-28A1-4D15-A568-81A385367EF3}" presName="conn2-1" presStyleLbl="parChTrans1D2" presStyleIdx="3" presStyleCnt="4"/>
      <dgm:spPr/>
      <dgm:t>
        <a:bodyPr/>
        <a:lstStyle/>
        <a:p>
          <a:endParaRPr lang="zh-CN" altLang="en-US"/>
        </a:p>
      </dgm:t>
    </dgm:pt>
    <dgm:pt modelId="{1ADF681E-8371-474A-8F54-D74C26AFCFD1}" type="pres">
      <dgm:prSet presAssocID="{48F91A95-28A1-4D15-A568-81A385367EF3}" presName="connTx" presStyleLbl="parChTrans1D2" presStyleIdx="3" presStyleCnt="4"/>
      <dgm:spPr/>
      <dgm:t>
        <a:bodyPr/>
        <a:lstStyle/>
        <a:p>
          <a:endParaRPr lang="zh-CN" altLang="en-US"/>
        </a:p>
      </dgm:t>
    </dgm:pt>
    <dgm:pt modelId="{DEE0A0DE-29D8-4E4F-ACC1-89C65918757C}" type="pres">
      <dgm:prSet presAssocID="{86FEFAC2-9C8F-496B-A61C-1B182B5BAEC8}" presName="root2" presStyleCnt="0"/>
      <dgm:spPr/>
    </dgm:pt>
    <dgm:pt modelId="{A68C78C8-2E1B-4372-95DD-D3835330DB82}" type="pres">
      <dgm:prSet presAssocID="{86FEFAC2-9C8F-496B-A61C-1B182B5BAEC8}" presName="LevelTwoTextNode" presStyleLbl="node2" presStyleIdx="3" presStyleCnt="4" custScaleX="232095">
        <dgm:presLayoutVars>
          <dgm:chPref val="3"/>
        </dgm:presLayoutVars>
      </dgm:prSet>
      <dgm:spPr/>
      <dgm:t>
        <a:bodyPr/>
        <a:lstStyle/>
        <a:p>
          <a:endParaRPr lang="zh-CN" altLang="en-US"/>
        </a:p>
      </dgm:t>
    </dgm:pt>
    <dgm:pt modelId="{4AAAA2E9-31B3-48E8-BBB9-D60E3E4E21F3}" type="pres">
      <dgm:prSet presAssocID="{86FEFAC2-9C8F-496B-A61C-1B182B5BAEC8}" presName="level3hierChild" presStyleCnt="0"/>
      <dgm:spPr/>
    </dgm:pt>
    <dgm:pt modelId="{139B1BEB-A85E-4369-A752-EADEF71E2028}" type="pres">
      <dgm:prSet presAssocID="{F5B9ADC4-7DF3-484C-97C4-FB8BF83AD2E9}" presName="root1" presStyleCnt="0"/>
      <dgm:spPr/>
    </dgm:pt>
    <dgm:pt modelId="{E86E67E8-D3BC-4534-8087-8939F4F26DB5}" type="pres">
      <dgm:prSet presAssocID="{F5B9ADC4-7DF3-484C-97C4-FB8BF83AD2E9}" presName="LevelOneTextNode" presStyleLbl="node0" presStyleIdx="3" presStyleCnt="5" custScaleX="136313">
        <dgm:presLayoutVars>
          <dgm:chPref val="3"/>
        </dgm:presLayoutVars>
      </dgm:prSet>
      <dgm:spPr/>
      <dgm:t>
        <a:bodyPr/>
        <a:lstStyle/>
        <a:p>
          <a:endParaRPr lang="zh-CN" altLang="en-US"/>
        </a:p>
      </dgm:t>
    </dgm:pt>
    <dgm:pt modelId="{19F2D320-A6A0-4FEA-BAC3-C3B4279762A9}" type="pres">
      <dgm:prSet presAssocID="{F5B9ADC4-7DF3-484C-97C4-FB8BF83AD2E9}" presName="level2hierChild" presStyleCnt="0"/>
      <dgm:spPr/>
    </dgm:pt>
    <dgm:pt modelId="{36ACE588-58E9-40AA-9255-BF5D202625A6}" type="pres">
      <dgm:prSet presAssocID="{352935F2-7AD9-4CAA-96FC-F84B27BA1CCE}" presName="root1" presStyleCnt="0"/>
      <dgm:spPr/>
    </dgm:pt>
    <dgm:pt modelId="{DE3351DD-6AF9-4EF8-8167-DB731A11C055}" type="pres">
      <dgm:prSet presAssocID="{352935F2-7AD9-4CAA-96FC-F84B27BA1CCE}" presName="LevelOneTextNode" presStyleLbl="node0" presStyleIdx="4" presStyleCnt="5" custScaleX="135681">
        <dgm:presLayoutVars>
          <dgm:chPref val="3"/>
        </dgm:presLayoutVars>
      </dgm:prSet>
      <dgm:spPr/>
      <dgm:t>
        <a:bodyPr/>
        <a:lstStyle/>
        <a:p>
          <a:endParaRPr lang="zh-CN" altLang="en-US"/>
        </a:p>
      </dgm:t>
    </dgm:pt>
    <dgm:pt modelId="{7643EAFF-B658-4B0D-8477-38DE0DCC7DB6}" type="pres">
      <dgm:prSet presAssocID="{352935F2-7AD9-4CAA-96FC-F84B27BA1CCE}" presName="level2hierChild" presStyleCnt="0"/>
      <dgm:spPr/>
    </dgm:pt>
  </dgm:ptLst>
  <dgm:cxnLst>
    <dgm:cxn modelId="{F3EDE88F-ECAF-4E1F-ABFE-6ECC28235E3D}" srcId="{7CA67272-4D2A-44A7-95D3-0B16C9EECEC4}" destId="{F5B9ADC4-7DF3-484C-97C4-FB8BF83AD2E9}" srcOrd="3" destOrd="0" parTransId="{A5EB2208-8A2B-4A4B-86B9-2CAFAF37F7E2}" sibTransId="{C263F01A-CE3A-4C6E-8AB7-F6EDC149321C}"/>
    <dgm:cxn modelId="{A58A7271-0C6E-4980-8525-910261ACE2B5}" type="presOf" srcId="{3B94DCAC-1F34-464C-A90D-DCDEC105DFB5}" destId="{A26AAF3E-6A8C-4579-BEAD-3D5B3F73EB14}" srcOrd="0" destOrd="0" presId="urn:microsoft.com/office/officeart/2005/8/layout/hierarchy2"/>
    <dgm:cxn modelId="{DC3E8BF3-30B6-4F17-9FA1-68A9B08F15EE}" srcId="{7CA67272-4D2A-44A7-95D3-0B16C9EECEC4}" destId="{D5E9EF88-5D85-4021-BC24-E7297DD074D6}" srcOrd="0" destOrd="0" parTransId="{F50388DB-A9F1-4DE9-BBF6-3E12A986C2E9}" sibTransId="{354F07FE-3F6F-4A8E-A06C-53E4E852D146}"/>
    <dgm:cxn modelId="{537F8953-39EB-4DCF-AC46-BF9C92878CED}" type="presOf" srcId="{352935F2-7AD9-4CAA-96FC-F84B27BA1CCE}" destId="{DE3351DD-6AF9-4EF8-8167-DB731A11C055}" srcOrd="0" destOrd="0" presId="urn:microsoft.com/office/officeart/2005/8/layout/hierarchy2"/>
    <dgm:cxn modelId="{E49738BD-6388-484C-8EA4-C9B03C4C1D8F}" type="presOf" srcId="{D8E0D5EE-017D-4518-89F8-34AB97CF33BE}" destId="{2399A6FD-C806-476B-8E3C-A173EC8FBEF1}" srcOrd="0" destOrd="0" presId="urn:microsoft.com/office/officeart/2005/8/layout/hierarchy2"/>
    <dgm:cxn modelId="{4D7EDC2A-F0E2-4C67-8C35-25BB605A03D0}" srcId="{3B94DCAC-1F34-464C-A90D-DCDEC105DFB5}" destId="{91129133-24BD-4DD9-8BAA-C520607DA408}" srcOrd="1" destOrd="0" parTransId="{53A4B35C-1412-45A6-ACAA-C32873E5DB40}" sibTransId="{5752B5D2-0AF1-47C9-AA50-58E2AB32A0E6}"/>
    <dgm:cxn modelId="{592882BA-52ED-4E48-A2ED-EE3C170480A0}" srcId="{7CA67272-4D2A-44A7-95D3-0B16C9EECEC4}" destId="{352935F2-7AD9-4CAA-96FC-F84B27BA1CCE}" srcOrd="4" destOrd="0" parTransId="{861F53C7-BF56-46EF-9567-5140D777A3AD}" sibTransId="{8BEC4383-8C1E-41BA-B29C-CBF7C68E6924}"/>
    <dgm:cxn modelId="{D0334F87-611B-4EE2-B194-6312B3FE4652}" type="presOf" srcId="{5997AFDE-F379-48BE-A32A-F906949E5E56}" destId="{4358BF9C-4F90-419C-BDD5-D61C526404D3}" srcOrd="0" destOrd="0" presId="urn:microsoft.com/office/officeart/2005/8/layout/hierarchy2"/>
    <dgm:cxn modelId="{5F0CDBC1-9A18-446B-AD47-4653A31D19A8}" type="presOf" srcId="{86FEFAC2-9C8F-496B-A61C-1B182B5BAEC8}" destId="{A68C78C8-2E1B-4372-95DD-D3835330DB82}" srcOrd="0" destOrd="0" presId="urn:microsoft.com/office/officeart/2005/8/layout/hierarchy2"/>
    <dgm:cxn modelId="{87EFC6A4-6884-4438-B43B-EE783FB4AFD3}" srcId="{7CA67272-4D2A-44A7-95D3-0B16C9EECEC4}" destId="{8BB5BAF7-9F6E-4982-9654-3C308DE5F961}" srcOrd="1" destOrd="0" parTransId="{589E7C23-F121-4090-8175-297A3107FC7E}" sibTransId="{B91CC199-95EE-4120-9928-96E9BE87EC7E}"/>
    <dgm:cxn modelId="{D2904DCB-5795-4E00-8B83-D3E7CB410604}" type="presOf" srcId="{91129133-24BD-4DD9-8BAA-C520607DA408}" destId="{CC6859E9-D547-4FEB-9F64-90D48A3BEABB}" srcOrd="0" destOrd="0" presId="urn:microsoft.com/office/officeart/2005/8/layout/hierarchy2"/>
    <dgm:cxn modelId="{5EE81403-9D05-46F0-B0A7-197D797E3772}" type="presOf" srcId="{53A4B35C-1412-45A6-ACAA-C32873E5DB40}" destId="{16E74B69-1E63-40E9-9F55-CBC3922A5A75}" srcOrd="0" destOrd="0" presId="urn:microsoft.com/office/officeart/2005/8/layout/hierarchy2"/>
    <dgm:cxn modelId="{14AA3D17-6C26-4FE7-9BE5-4B58A9DA39B2}" type="presOf" srcId="{8BB5BAF7-9F6E-4982-9654-3C308DE5F961}" destId="{9F7C8341-F184-41DE-AE58-CD5774E8B64F}" srcOrd="0" destOrd="0" presId="urn:microsoft.com/office/officeart/2005/8/layout/hierarchy2"/>
    <dgm:cxn modelId="{97AAA641-0599-4C19-B71D-C5861C962B10}" type="presOf" srcId="{D31022C0-5273-4612-B26A-ABC97DE4EB31}" destId="{53EB71D3-2D53-4D30-A873-38E9117E1C49}" srcOrd="0" destOrd="0" presId="urn:microsoft.com/office/officeart/2005/8/layout/hierarchy2"/>
    <dgm:cxn modelId="{CEB3F68C-DCB9-4A85-B7CD-D5563507B165}" srcId="{7CA67272-4D2A-44A7-95D3-0B16C9EECEC4}" destId="{3B94DCAC-1F34-464C-A90D-DCDEC105DFB5}" srcOrd="2" destOrd="0" parTransId="{E3D8AA42-253C-42DF-A84A-7B5045B5D95E}" sibTransId="{3FF36ADB-F706-4115-B736-263FAA82396E}"/>
    <dgm:cxn modelId="{72A5BE70-D79B-4444-978B-02E93A6198EA}" type="presOf" srcId="{48F91A95-28A1-4D15-A568-81A385367EF3}" destId="{7937B5DF-03D5-471D-8DFF-3A206F4DF6BF}" srcOrd="0" destOrd="0" presId="urn:microsoft.com/office/officeart/2005/8/layout/hierarchy2"/>
    <dgm:cxn modelId="{E645AF3D-8929-4766-B826-6F1EAECC8C37}" type="presOf" srcId="{7CA67272-4D2A-44A7-95D3-0B16C9EECEC4}" destId="{9DC1BE90-D777-4C72-B302-8D49197FF612}" srcOrd="0" destOrd="0" presId="urn:microsoft.com/office/officeart/2005/8/layout/hierarchy2"/>
    <dgm:cxn modelId="{C18AEDBC-CAA0-48B8-A6F3-5A3DAA4A2C02}" type="presOf" srcId="{5997AFDE-F379-48BE-A32A-F906949E5E56}" destId="{E26D49F3-771B-416C-B5FB-5F37F5D7446C}" srcOrd="1" destOrd="0" presId="urn:microsoft.com/office/officeart/2005/8/layout/hierarchy2"/>
    <dgm:cxn modelId="{B2C0E864-5F88-467B-AE58-C351900E0D10}" type="presOf" srcId="{53A4B35C-1412-45A6-ACAA-C32873E5DB40}" destId="{7719C279-3933-443B-886B-0C00D2D32EEF}" srcOrd="1" destOrd="0" presId="urn:microsoft.com/office/officeart/2005/8/layout/hierarchy2"/>
    <dgm:cxn modelId="{4B940CA1-ECD1-425A-9745-2D8A0748CECE}" type="presOf" srcId="{D31022C0-5273-4612-B26A-ABC97DE4EB31}" destId="{C1976EDE-1043-473A-A3A2-1392B73B2DD4}" srcOrd="1" destOrd="0" presId="urn:microsoft.com/office/officeart/2005/8/layout/hierarchy2"/>
    <dgm:cxn modelId="{01CDF4D4-4BD6-41C7-8DCB-A5E3012548CD}" srcId="{3B94DCAC-1F34-464C-A90D-DCDEC105DFB5}" destId="{8087D708-158B-49F3-A7E0-859083F485E5}" srcOrd="2" destOrd="0" parTransId="{5997AFDE-F379-48BE-A32A-F906949E5E56}" sibTransId="{42C589E1-79DB-4861-8707-06B6AAD64508}"/>
    <dgm:cxn modelId="{3111312F-152D-4B36-9222-AD3D32B74D25}" type="presOf" srcId="{F5B9ADC4-7DF3-484C-97C4-FB8BF83AD2E9}" destId="{E86E67E8-D3BC-4534-8087-8939F4F26DB5}" srcOrd="0" destOrd="0" presId="urn:microsoft.com/office/officeart/2005/8/layout/hierarchy2"/>
    <dgm:cxn modelId="{17E0FFB6-EB97-46D6-9DA2-D990166502FA}" type="presOf" srcId="{D5E9EF88-5D85-4021-BC24-E7297DD074D6}" destId="{EB12F464-027A-416D-B0A9-5161160575B8}" srcOrd="0" destOrd="0" presId="urn:microsoft.com/office/officeart/2005/8/layout/hierarchy2"/>
    <dgm:cxn modelId="{163CD707-86FA-4F89-994B-703D19650CFE}" type="presOf" srcId="{8087D708-158B-49F3-A7E0-859083F485E5}" destId="{765288D6-9ED2-4C34-B993-31CE612F00A7}" srcOrd="0" destOrd="0" presId="urn:microsoft.com/office/officeart/2005/8/layout/hierarchy2"/>
    <dgm:cxn modelId="{8696FC3C-BF42-4A29-B849-1FFD61EDD517}" type="presOf" srcId="{48F91A95-28A1-4D15-A568-81A385367EF3}" destId="{1ADF681E-8371-474A-8F54-D74C26AFCFD1}" srcOrd="1" destOrd="0" presId="urn:microsoft.com/office/officeart/2005/8/layout/hierarchy2"/>
    <dgm:cxn modelId="{EDD7AEA0-8E00-4914-A2AB-ACB0BBD410EB}" srcId="{3B94DCAC-1F34-464C-A90D-DCDEC105DFB5}" destId="{86FEFAC2-9C8F-496B-A61C-1B182B5BAEC8}" srcOrd="3" destOrd="0" parTransId="{48F91A95-28A1-4D15-A568-81A385367EF3}" sibTransId="{25C2D6EB-43B5-4BA0-96D3-4743D0D810E3}"/>
    <dgm:cxn modelId="{D28AEACE-7C83-422E-99FC-37F81F28E82F}" srcId="{3B94DCAC-1F34-464C-A90D-DCDEC105DFB5}" destId="{D8E0D5EE-017D-4518-89F8-34AB97CF33BE}" srcOrd="0" destOrd="0" parTransId="{D31022C0-5273-4612-B26A-ABC97DE4EB31}" sibTransId="{8EA4C9D0-0B15-4876-96B1-418C7AC8DBAD}"/>
    <dgm:cxn modelId="{7B04C57E-DF42-4997-8BF5-5361F7D99117}" type="presParOf" srcId="{9DC1BE90-D777-4C72-B302-8D49197FF612}" destId="{E3B13308-3A76-4403-8A3C-81CB254874E8}" srcOrd="0" destOrd="0" presId="urn:microsoft.com/office/officeart/2005/8/layout/hierarchy2"/>
    <dgm:cxn modelId="{7C25370C-B528-4EBD-B6F7-63F3FE9F7992}" type="presParOf" srcId="{E3B13308-3A76-4403-8A3C-81CB254874E8}" destId="{EB12F464-027A-416D-B0A9-5161160575B8}" srcOrd="0" destOrd="0" presId="urn:microsoft.com/office/officeart/2005/8/layout/hierarchy2"/>
    <dgm:cxn modelId="{544AD925-AFCF-4399-B120-432F0CCCF66F}" type="presParOf" srcId="{E3B13308-3A76-4403-8A3C-81CB254874E8}" destId="{E2A07781-2648-432D-B862-4962A1C10D79}" srcOrd="1" destOrd="0" presId="urn:microsoft.com/office/officeart/2005/8/layout/hierarchy2"/>
    <dgm:cxn modelId="{15C811CE-BFDD-4854-9B52-2C4AAD8E777E}" type="presParOf" srcId="{9DC1BE90-D777-4C72-B302-8D49197FF612}" destId="{07F60663-D6BB-4796-8FCC-450E51DDC084}" srcOrd="1" destOrd="0" presId="urn:microsoft.com/office/officeart/2005/8/layout/hierarchy2"/>
    <dgm:cxn modelId="{F019EAB5-C789-43BD-8CA3-8DD71B58A072}" type="presParOf" srcId="{07F60663-D6BB-4796-8FCC-450E51DDC084}" destId="{9F7C8341-F184-41DE-AE58-CD5774E8B64F}" srcOrd="0" destOrd="0" presId="urn:microsoft.com/office/officeart/2005/8/layout/hierarchy2"/>
    <dgm:cxn modelId="{29EFDA6B-A51F-4F47-8407-8231871F11D4}" type="presParOf" srcId="{07F60663-D6BB-4796-8FCC-450E51DDC084}" destId="{98CB8405-58CF-4DEC-8810-9AFA424A3788}" srcOrd="1" destOrd="0" presId="urn:microsoft.com/office/officeart/2005/8/layout/hierarchy2"/>
    <dgm:cxn modelId="{25C98131-65F9-4006-BD27-166CCFC9FB6A}" type="presParOf" srcId="{9DC1BE90-D777-4C72-B302-8D49197FF612}" destId="{FAAF97FF-7116-47E3-9C26-9E0762F37398}" srcOrd="2" destOrd="0" presId="urn:microsoft.com/office/officeart/2005/8/layout/hierarchy2"/>
    <dgm:cxn modelId="{C5F020F1-1B92-44A9-BEF4-74CFDFDFA4A5}" type="presParOf" srcId="{FAAF97FF-7116-47E3-9C26-9E0762F37398}" destId="{A26AAF3E-6A8C-4579-BEAD-3D5B3F73EB14}" srcOrd="0" destOrd="0" presId="urn:microsoft.com/office/officeart/2005/8/layout/hierarchy2"/>
    <dgm:cxn modelId="{8CB431B7-9DDD-4330-84AF-3E1ECB586F72}" type="presParOf" srcId="{FAAF97FF-7116-47E3-9C26-9E0762F37398}" destId="{3745AC35-095C-4328-A0A8-D72A7D1CAEB1}" srcOrd="1" destOrd="0" presId="urn:microsoft.com/office/officeart/2005/8/layout/hierarchy2"/>
    <dgm:cxn modelId="{9A4030A9-758B-49CD-9941-00370B64ED4B}" type="presParOf" srcId="{3745AC35-095C-4328-A0A8-D72A7D1CAEB1}" destId="{53EB71D3-2D53-4D30-A873-38E9117E1C49}" srcOrd="0" destOrd="0" presId="urn:microsoft.com/office/officeart/2005/8/layout/hierarchy2"/>
    <dgm:cxn modelId="{670054FF-3787-49A1-9D2A-838C9404E20D}" type="presParOf" srcId="{53EB71D3-2D53-4D30-A873-38E9117E1C49}" destId="{C1976EDE-1043-473A-A3A2-1392B73B2DD4}" srcOrd="0" destOrd="0" presId="urn:microsoft.com/office/officeart/2005/8/layout/hierarchy2"/>
    <dgm:cxn modelId="{A37CB9EE-6F47-4ED3-95C9-1967C94804A6}" type="presParOf" srcId="{3745AC35-095C-4328-A0A8-D72A7D1CAEB1}" destId="{D60E2111-0FDC-4C97-938F-63806A7436C6}" srcOrd="1" destOrd="0" presId="urn:microsoft.com/office/officeart/2005/8/layout/hierarchy2"/>
    <dgm:cxn modelId="{825BA95A-86FE-4E95-AE37-A036B4ECA049}" type="presParOf" srcId="{D60E2111-0FDC-4C97-938F-63806A7436C6}" destId="{2399A6FD-C806-476B-8E3C-A173EC8FBEF1}" srcOrd="0" destOrd="0" presId="urn:microsoft.com/office/officeart/2005/8/layout/hierarchy2"/>
    <dgm:cxn modelId="{A6E05406-0416-4336-A61D-A23C8300EFBE}" type="presParOf" srcId="{D60E2111-0FDC-4C97-938F-63806A7436C6}" destId="{E18C3DE0-6166-405C-9E96-F3062F52AD01}" srcOrd="1" destOrd="0" presId="urn:microsoft.com/office/officeart/2005/8/layout/hierarchy2"/>
    <dgm:cxn modelId="{51A48AC8-F650-428A-9CE4-FE7A55A2E773}" type="presParOf" srcId="{3745AC35-095C-4328-A0A8-D72A7D1CAEB1}" destId="{16E74B69-1E63-40E9-9F55-CBC3922A5A75}" srcOrd="2" destOrd="0" presId="urn:microsoft.com/office/officeart/2005/8/layout/hierarchy2"/>
    <dgm:cxn modelId="{1A2F6E0D-D9CC-422F-BA5D-39A184B0F707}" type="presParOf" srcId="{16E74B69-1E63-40E9-9F55-CBC3922A5A75}" destId="{7719C279-3933-443B-886B-0C00D2D32EEF}" srcOrd="0" destOrd="0" presId="urn:microsoft.com/office/officeart/2005/8/layout/hierarchy2"/>
    <dgm:cxn modelId="{E89883AD-DC22-4873-8498-9BF157F33D66}" type="presParOf" srcId="{3745AC35-095C-4328-A0A8-D72A7D1CAEB1}" destId="{5F64C7A0-8886-449B-A09A-30B08188A664}" srcOrd="3" destOrd="0" presId="urn:microsoft.com/office/officeart/2005/8/layout/hierarchy2"/>
    <dgm:cxn modelId="{FBCAB032-3E31-4E2E-B52E-6115143CB6A8}" type="presParOf" srcId="{5F64C7A0-8886-449B-A09A-30B08188A664}" destId="{CC6859E9-D547-4FEB-9F64-90D48A3BEABB}" srcOrd="0" destOrd="0" presId="urn:microsoft.com/office/officeart/2005/8/layout/hierarchy2"/>
    <dgm:cxn modelId="{09F84185-F1BC-4F83-A9A5-1AC712D4744C}" type="presParOf" srcId="{5F64C7A0-8886-449B-A09A-30B08188A664}" destId="{3E6605BA-34A5-49BB-B3E8-035089C6B0DD}" srcOrd="1" destOrd="0" presId="urn:microsoft.com/office/officeart/2005/8/layout/hierarchy2"/>
    <dgm:cxn modelId="{AC49415A-1455-4D62-B70F-7F7AE25F424C}" type="presParOf" srcId="{3745AC35-095C-4328-A0A8-D72A7D1CAEB1}" destId="{4358BF9C-4F90-419C-BDD5-D61C526404D3}" srcOrd="4" destOrd="0" presId="urn:microsoft.com/office/officeart/2005/8/layout/hierarchy2"/>
    <dgm:cxn modelId="{04E285AA-BAE6-42E4-A0D5-0844539D8C8F}" type="presParOf" srcId="{4358BF9C-4F90-419C-BDD5-D61C526404D3}" destId="{E26D49F3-771B-416C-B5FB-5F37F5D7446C}" srcOrd="0" destOrd="0" presId="urn:microsoft.com/office/officeart/2005/8/layout/hierarchy2"/>
    <dgm:cxn modelId="{D016AC3F-571D-4EF0-B521-36D2F3C60782}" type="presParOf" srcId="{3745AC35-095C-4328-A0A8-D72A7D1CAEB1}" destId="{1C9F1068-D85B-4FBF-B6E6-61FF27DDF61B}" srcOrd="5" destOrd="0" presId="urn:microsoft.com/office/officeart/2005/8/layout/hierarchy2"/>
    <dgm:cxn modelId="{408EF045-4277-4819-9BC9-27D500C6EEB3}" type="presParOf" srcId="{1C9F1068-D85B-4FBF-B6E6-61FF27DDF61B}" destId="{765288D6-9ED2-4C34-B993-31CE612F00A7}" srcOrd="0" destOrd="0" presId="urn:microsoft.com/office/officeart/2005/8/layout/hierarchy2"/>
    <dgm:cxn modelId="{E01BED79-5943-4FA4-AB4D-65B2578530E3}" type="presParOf" srcId="{1C9F1068-D85B-4FBF-B6E6-61FF27DDF61B}" destId="{BFAA254E-3D3D-423F-A453-52B373CF0F17}" srcOrd="1" destOrd="0" presId="urn:microsoft.com/office/officeart/2005/8/layout/hierarchy2"/>
    <dgm:cxn modelId="{B374B33B-380D-4F96-9B28-5E8D0FB9B444}" type="presParOf" srcId="{3745AC35-095C-4328-A0A8-D72A7D1CAEB1}" destId="{7937B5DF-03D5-471D-8DFF-3A206F4DF6BF}" srcOrd="6" destOrd="0" presId="urn:microsoft.com/office/officeart/2005/8/layout/hierarchy2"/>
    <dgm:cxn modelId="{87D4576A-0B1B-494B-8D0B-0E4695ABB27C}" type="presParOf" srcId="{7937B5DF-03D5-471D-8DFF-3A206F4DF6BF}" destId="{1ADF681E-8371-474A-8F54-D74C26AFCFD1}" srcOrd="0" destOrd="0" presId="urn:microsoft.com/office/officeart/2005/8/layout/hierarchy2"/>
    <dgm:cxn modelId="{47B7D02A-8263-42F0-8EF6-0267400A61C4}" type="presParOf" srcId="{3745AC35-095C-4328-A0A8-D72A7D1CAEB1}" destId="{DEE0A0DE-29D8-4E4F-ACC1-89C65918757C}" srcOrd="7" destOrd="0" presId="urn:microsoft.com/office/officeart/2005/8/layout/hierarchy2"/>
    <dgm:cxn modelId="{6557C80D-EC31-4A51-9FA8-DEE13D3408A6}" type="presParOf" srcId="{DEE0A0DE-29D8-4E4F-ACC1-89C65918757C}" destId="{A68C78C8-2E1B-4372-95DD-D3835330DB82}" srcOrd="0" destOrd="0" presId="urn:microsoft.com/office/officeart/2005/8/layout/hierarchy2"/>
    <dgm:cxn modelId="{67A84380-878A-41C5-9124-EFAA85E415C4}" type="presParOf" srcId="{DEE0A0DE-29D8-4E4F-ACC1-89C65918757C}" destId="{4AAAA2E9-31B3-48E8-BBB9-D60E3E4E21F3}" srcOrd="1" destOrd="0" presId="urn:microsoft.com/office/officeart/2005/8/layout/hierarchy2"/>
    <dgm:cxn modelId="{9E69031C-1A61-49E5-ABE5-7073DF995416}" type="presParOf" srcId="{9DC1BE90-D777-4C72-B302-8D49197FF612}" destId="{139B1BEB-A85E-4369-A752-EADEF71E2028}" srcOrd="3" destOrd="0" presId="urn:microsoft.com/office/officeart/2005/8/layout/hierarchy2"/>
    <dgm:cxn modelId="{58B5FCF2-827C-4A6A-8920-09AB15AC4F6F}" type="presParOf" srcId="{139B1BEB-A85E-4369-A752-EADEF71E2028}" destId="{E86E67E8-D3BC-4534-8087-8939F4F26DB5}" srcOrd="0" destOrd="0" presId="urn:microsoft.com/office/officeart/2005/8/layout/hierarchy2"/>
    <dgm:cxn modelId="{E1AAA8FE-76AB-41C5-8B11-187FFC9D8DAE}" type="presParOf" srcId="{139B1BEB-A85E-4369-A752-EADEF71E2028}" destId="{19F2D320-A6A0-4FEA-BAC3-C3B4279762A9}" srcOrd="1" destOrd="0" presId="urn:microsoft.com/office/officeart/2005/8/layout/hierarchy2"/>
    <dgm:cxn modelId="{363B398A-2E81-4816-9AFD-F8A25BFEC40F}" type="presParOf" srcId="{9DC1BE90-D777-4C72-B302-8D49197FF612}" destId="{36ACE588-58E9-40AA-9255-BF5D202625A6}" srcOrd="4" destOrd="0" presId="urn:microsoft.com/office/officeart/2005/8/layout/hierarchy2"/>
    <dgm:cxn modelId="{E9A13231-2C76-4AE7-9A4E-52DA8406345C}" type="presParOf" srcId="{36ACE588-58E9-40AA-9255-BF5D202625A6}" destId="{DE3351DD-6AF9-4EF8-8167-DB731A11C055}" srcOrd="0" destOrd="0" presId="urn:microsoft.com/office/officeart/2005/8/layout/hierarchy2"/>
    <dgm:cxn modelId="{E291B800-4B78-4E09-A747-9499135A8EB3}" type="presParOf" srcId="{36ACE588-58E9-40AA-9255-BF5D202625A6}" destId="{7643EAFF-B658-4B0D-8477-38DE0DCC7DB6}"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1C32934-436A-4281-8433-E6A73A524A23}" type="doc">
      <dgm:prSet loTypeId="urn:microsoft.com/office/officeart/2005/8/layout/hierarchy3" loCatId="list" qsTypeId="urn:microsoft.com/office/officeart/2005/8/quickstyle/simple1#17" qsCatId="simple" csTypeId="urn:microsoft.com/office/officeart/2005/8/colors/accent1_2#12" csCatId="accent1" phldr="1"/>
      <dgm:spPr/>
      <dgm:t>
        <a:bodyPr/>
        <a:lstStyle/>
        <a:p>
          <a:endParaRPr lang="zh-CN" altLang="en-US"/>
        </a:p>
      </dgm:t>
    </dgm:pt>
    <dgm:pt modelId="{C7A58ED7-A3D8-4FB3-AB0C-8BAA1CFD4F65}">
      <dgm:prSet custT="1"/>
      <dgm:spPr/>
      <dgm:t>
        <a:bodyPr/>
        <a:lstStyle/>
        <a:p>
          <a:pPr rtl="0"/>
          <a:r>
            <a:rPr lang="zh-CN" altLang="en-US" sz="2800" b="1" dirty="0" smtClean="0"/>
            <a:t>外界因素</a:t>
          </a:r>
          <a:endParaRPr lang="zh-CN" altLang="en-US" sz="2800" dirty="0"/>
        </a:p>
      </dgm:t>
    </dgm:pt>
    <dgm:pt modelId="{A4BE51A9-8344-4BDA-B6B5-8070DFDD3918}" type="parTrans" cxnId="{4A8012A5-194B-4DA9-A027-3226DCF25CBE}">
      <dgm:prSet/>
      <dgm:spPr/>
      <dgm:t>
        <a:bodyPr/>
        <a:lstStyle/>
        <a:p>
          <a:endParaRPr lang="zh-CN" altLang="en-US" sz="2000"/>
        </a:p>
      </dgm:t>
    </dgm:pt>
    <dgm:pt modelId="{1ECAC09A-4564-4F89-B28E-0A6705E063CB}" type="sibTrans" cxnId="{4A8012A5-194B-4DA9-A027-3226DCF25CBE}">
      <dgm:prSet/>
      <dgm:spPr/>
      <dgm:t>
        <a:bodyPr/>
        <a:lstStyle/>
        <a:p>
          <a:endParaRPr lang="zh-CN" altLang="en-US" sz="2000"/>
        </a:p>
      </dgm:t>
    </dgm:pt>
    <dgm:pt modelId="{A478FFD7-C2F8-401F-B534-72F1B7BF5DFB}">
      <dgm:prSet custT="1"/>
      <dgm:spPr/>
      <dgm:t>
        <a:bodyPr/>
        <a:lstStyle/>
        <a:p>
          <a:pPr rtl="0"/>
          <a:r>
            <a:rPr lang="zh-CN" altLang="en-US" sz="2000" b="1" dirty="0" smtClean="0"/>
            <a:t>化学因素</a:t>
          </a:r>
          <a:endParaRPr lang="zh-CN" altLang="en-US" sz="2000" dirty="0"/>
        </a:p>
      </dgm:t>
    </dgm:pt>
    <dgm:pt modelId="{DC362022-B142-47D3-A620-2515F6A9F239}" type="parTrans" cxnId="{C1EB9D34-8101-4EB1-8F57-BA632B3847D0}">
      <dgm:prSet/>
      <dgm:spPr/>
      <dgm:t>
        <a:bodyPr/>
        <a:lstStyle/>
        <a:p>
          <a:endParaRPr lang="zh-CN" altLang="en-US" sz="2000"/>
        </a:p>
      </dgm:t>
    </dgm:pt>
    <dgm:pt modelId="{C828C438-B1C8-488F-A7F6-5DEFB29DD32D}" type="sibTrans" cxnId="{C1EB9D34-8101-4EB1-8F57-BA632B3847D0}">
      <dgm:prSet/>
      <dgm:spPr/>
      <dgm:t>
        <a:bodyPr/>
        <a:lstStyle/>
        <a:p>
          <a:endParaRPr lang="zh-CN" altLang="en-US" sz="2000"/>
        </a:p>
      </dgm:t>
    </dgm:pt>
    <dgm:pt modelId="{86988F99-9B96-4BE0-948E-47278F959708}">
      <dgm:prSet custT="1"/>
      <dgm:spPr/>
      <dgm:t>
        <a:bodyPr/>
        <a:lstStyle/>
        <a:p>
          <a:pPr rtl="0"/>
          <a:r>
            <a:rPr lang="zh-CN" altLang="en-US" sz="2000" b="1" smtClean="0"/>
            <a:t>物理因素</a:t>
          </a:r>
          <a:endParaRPr lang="zh-CN" altLang="en-US" sz="2000"/>
        </a:p>
      </dgm:t>
    </dgm:pt>
    <dgm:pt modelId="{D2872192-0209-44A3-B7A6-342807C91627}" type="parTrans" cxnId="{E07AF1D8-4376-4C4D-B835-4D3155EFE5C3}">
      <dgm:prSet/>
      <dgm:spPr/>
      <dgm:t>
        <a:bodyPr/>
        <a:lstStyle/>
        <a:p>
          <a:endParaRPr lang="zh-CN" altLang="en-US" sz="2000"/>
        </a:p>
      </dgm:t>
    </dgm:pt>
    <dgm:pt modelId="{44D065D5-A9AE-4F16-A436-66AA8272FEF1}" type="sibTrans" cxnId="{E07AF1D8-4376-4C4D-B835-4D3155EFE5C3}">
      <dgm:prSet/>
      <dgm:spPr/>
      <dgm:t>
        <a:bodyPr/>
        <a:lstStyle/>
        <a:p>
          <a:endParaRPr lang="zh-CN" altLang="en-US" sz="2000"/>
        </a:p>
      </dgm:t>
    </dgm:pt>
    <dgm:pt modelId="{A9D5E344-2C2B-427D-9E2B-FF85ACD4D1FA}">
      <dgm:prSet custT="1"/>
      <dgm:spPr/>
      <dgm:t>
        <a:bodyPr/>
        <a:lstStyle/>
        <a:p>
          <a:pPr rtl="0"/>
          <a:r>
            <a:rPr lang="zh-CN" altLang="en-US" sz="2000" b="1" smtClean="0"/>
            <a:t>生物因素</a:t>
          </a:r>
          <a:endParaRPr lang="zh-CN" altLang="en-US" sz="2000"/>
        </a:p>
      </dgm:t>
    </dgm:pt>
    <dgm:pt modelId="{5BE5DE24-2920-4906-931D-1908B1A7938A}" type="parTrans" cxnId="{FBAD9267-4318-4118-A424-802FA68A99F3}">
      <dgm:prSet/>
      <dgm:spPr/>
      <dgm:t>
        <a:bodyPr/>
        <a:lstStyle/>
        <a:p>
          <a:endParaRPr lang="zh-CN" altLang="en-US" sz="2000"/>
        </a:p>
      </dgm:t>
    </dgm:pt>
    <dgm:pt modelId="{44F58A27-5263-4790-8AE8-36A6C2F7BE7F}" type="sibTrans" cxnId="{FBAD9267-4318-4118-A424-802FA68A99F3}">
      <dgm:prSet/>
      <dgm:spPr/>
      <dgm:t>
        <a:bodyPr/>
        <a:lstStyle/>
        <a:p>
          <a:endParaRPr lang="zh-CN" altLang="en-US" sz="2000"/>
        </a:p>
      </dgm:t>
    </dgm:pt>
    <dgm:pt modelId="{A7A4782D-34A0-452C-81A0-1A58D11C7D34}">
      <dgm:prSet custT="1"/>
      <dgm:spPr/>
      <dgm:t>
        <a:bodyPr/>
        <a:lstStyle/>
        <a:p>
          <a:pPr rtl="0"/>
          <a:r>
            <a:rPr lang="zh-CN" altLang="en-US" sz="2800" b="1" dirty="0" smtClean="0"/>
            <a:t>内在因素</a:t>
          </a:r>
          <a:endParaRPr lang="zh-CN" altLang="en-US" sz="2800" dirty="0"/>
        </a:p>
      </dgm:t>
    </dgm:pt>
    <dgm:pt modelId="{89BC4167-7D99-4BA4-AC2A-975E4B89BA6B}" type="parTrans" cxnId="{A2B5F1AF-E33E-471B-95EE-0CEF71824277}">
      <dgm:prSet/>
      <dgm:spPr/>
      <dgm:t>
        <a:bodyPr/>
        <a:lstStyle/>
        <a:p>
          <a:endParaRPr lang="zh-CN" altLang="en-US" sz="2000"/>
        </a:p>
      </dgm:t>
    </dgm:pt>
    <dgm:pt modelId="{B1266C43-A82D-47B7-8A28-78239D65BE53}" type="sibTrans" cxnId="{A2B5F1AF-E33E-471B-95EE-0CEF71824277}">
      <dgm:prSet/>
      <dgm:spPr/>
      <dgm:t>
        <a:bodyPr/>
        <a:lstStyle/>
        <a:p>
          <a:endParaRPr lang="zh-CN" altLang="en-US" sz="2000"/>
        </a:p>
      </dgm:t>
    </dgm:pt>
    <dgm:pt modelId="{7CCD3BE1-055D-411C-858F-12E6BAED682C}">
      <dgm:prSet custT="1"/>
      <dgm:spPr/>
      <dgm:t>
        <a:bodyPr/>
        <a:lstStyle/>
        <a:p>
          <a:pPr rtl="0"/>
          <a:r>
            <a:rPr lang="zh-CN" altLang="en-US" sz="2000" b="1" smtClean="0"/>
            <a:t>遗传因素</a:t>
          </a:r>
          <a:endParaRPr lang="zh-CN" altLang="en-US" sz="2000"/>
        </a:p>
      </dgm:t>
    </dgm:pt>
    <dgm:pt modelId="{9FC51025-759E-4A0B-AF2A-5E81E4DD4A46}" type="parTrans" cxnId="{D38AE64D-39D3-4427-B520-357236B55AD0}">
      <dgm:prSet/>
      <dgm:spPr/>
      <dgm:t>
        <a:bodyPr/>
        <a:lstStyle/>
        <a:p>
          <a:endParaRPr lang="zh-CN" altLang="en-US" sz="2000"/>
        </a:p>
      </dgm:t>
    </dgm:pt>
    <dgm:pt modelId="{C562ED0A-F31A-400A-8942-61F6DE0F51E5}" type="sibTrans" cxnId="{D38AE64D-39D3-4427-B520-357236B55AD0}">
      <dgm:prSet/>
      <dgm:spPr/>
      <dgm:t>
        <a:bodyPr/>
        <a:lstStyle/>
        <a:p>
          <a:endParaRPr lang="zh-CN" altLang="en-US" sz="2000"/>
        </a:p>
      </dgm:t>
    </dgm:pt>
    <dgm:pt modelId="{43F19763-D4B0-444D-9398-037352705BCF}">
      <dgm:prSet custT="1"/>
      <dgm:spPr/>
      <dgm:t>
        <a:bodyPr/>
        <a:lstStyle/>
        <a:p>
          <a:pPr rtl="0"/>
          <a:r>
            <a:rPr lang="zh-CN" altLang="en-US" sz="2000" b="1" dirty="0" smtClean="0"/>
            <a:t>内分泌因素</a:t>
          </a:r>
          <a:endParaRPr lang="zh-CN" altLang="en-US" sz="2000" dirty="0"/>
        </a:p>
      </dgm:t>
    </dgm:pt>
    <dgm:pt modelId="{AE9F3259-8350-48B7-AD0B-86B99FD11CFE}" type="parTrans" cxnId="{3CF4BE58-E19F-4BE2-89C6-C17B01AB4CAC}">
      <dgm:prSet/>
      <dgm:spPr/>
      <dgm:t>
        <a:bodyPr/>
        <a:lstStyle/>
        <a:p>
          <a:endParaRPr lang="zh-CN" altLang="en-US" sz="2000"/>
        </a:p>
      </dgm:t>
    </dgm:pt>
    <dgm:pt modelId="{56CB76D5-67DF-40F0-8A90-63518CCA6C0B}" type="sibTrans" cxnId="{3CF4BE58-E19F-4BE2-89C6-C17B01AB4CAC}">
      <dgm:prSet/>
      <dgm:spPr/>
      <dgm:t>
        <a:bodyPr/>
        <a:lstStyle/>
        <a:p>
          <a:endParaRPr lang="zh-CN" altLang="en-US" sz="2000"/>
        </a:p>
      </dgm:t>
    </dgm:pt>
    <dgm:pt modelId="{86FE047B-11ED-4E2B-85E2-AD1BDD6EBB69}">
      <dgm:prSet custT="1"/>
      <dgm:spPr/>
      <dgm:t>
        <a:bodyPr/>
        <a:lstStyle/>
        <a:p>
          <a:pPr rtl="0"/>
          <a:r>
            <a:rPr lang="zh-CN" altLang="en-US" sz="2000" b="1" smtClean="0"/>
            <a:t>免疫因素</a:t>
          </a:r>
          <a:endParaRPr lang="zh-CN" altLang="en-US" sz="2000"/>
        </a:p>
      </dgm:t>
    </dgm:pt>
    <dgm:pt modelId="{F6B729D8-5F88-4C74-94AB-66A3B5F86D24}" type="parTrans" cxnId="{AF70E135-405F-4559-9F9B-083553DFAD6C}">
      <dgm:prSet/>
      <dgm:spPr/>
      <dgm:t>
        <a:bodyPr/>
        <a:lstStyle/>
        <a:p>
          <a:endParaRPr lang="zh-CN" altLang="en-US" sz="2000"/>
        </a:p>
      </dgm:t>
    </dgm:pt>
    <dgm:pt modelId="{6E7FEE94-FF72-4CF1-9D39-29A132A679DA}" type="sibTrans" cxnId="{AF70E135-405F-4559-9F9B-083553DFAD6C}">
      <dgm:prSet/>
      <dgm:spPr/>
      <dgm:t>
        <a:bodyPr/>
        <a:lstStyle/>
        <a:p>
          <a:endParaRPr lang="zh-CN" altLang="en-US" sz="2000"/>
        </a:p>
      </dgm:t>
    </dgm:pt>
    <dgm:pt modelId="{771F6D3F-BC89-4FFD-AA98-4F3B34424E6E}">
      <dgm:prSet custT="1"/>
      <dgm:spPr/>
      <dgm:t>
        <a:bodyPr/>
        <a:lstStyle/>
        <a:p>
          <a:pPr rtl="0"/>
          <a:r>
            <a:rPr lang="zh-CN" sz="2000" b="1" dirty="0" smtClean="0"/>
            <a:t>心理</a:t>
          </a:r>
          <a:r>
            <a:rPr lang="en-US" sz="2000" b="1" dirty="0" smtClean="0"/>
            <a:t>-</a:t>
          </a:r>
          <a:r>
            <a:rPr lang="zh-CN" sz="2000" b="1" dirty="0" smtClean="0"/>
            <a:t>社会因素</a:t>
          </a:r>
          <a:endParaRPr lang="zh-CN" sz="2000" dirty="0"/>
        </a:p>
      </dgm:t>
    </dgm:pt>
    <dgm:pt modelId="{AA10382C-638B-411B-9E66-74E3F0BC031A}" type="parTrans" cxnId="{05E505F1-7C4D-45C3-9D2F-05EAE45632F9}">
      <dgm:prSet/>
      <dgm:spPr/>
      <dgm:t>
        <a:bodyPr/>
        <a:lstStyle/>
        <a:p>
          <a:endParaRPr lang="zh-CN" altLang="en-US" sz="2000"/>
        </a:p>
      </dgm:t>
    </dgm:pt>
    <dgm:pt modelId="{ABB36199-9556-4622-864C-FC02C99B901D}" type="sibTrans" cxnId="{05E505F1-7C4D-45C3-9D2F-05EAE45632F9}">
      <dgm:prSet/>
      <dgm:spPr/>
      <dgm:t>
        <a:bodyPr/>
        <a:lstStyle/>
        <a:p>
          <a:endParaRPr lang="zh-CN" altLang="en-US" sz="2000"/>
        </a:p>
      </dgm:t>
    </dgm:pt>
    <dgm:pt modelId="{D8B6D218-BFC0-43AE-A2A9-C591C1DC761C}" type="pres">
      <dgm:prSet presAssocID="{B1C32934-436A-4281-8433-E6A73A524A23}" presName="diagram" presStyleCnt="0">
        <dgm:presLayoutVars>
          <dgm:chPref val="1"/>
          <dgm:dir/>
          <dgm:animOne val="branch"/>
          <dgm:animLvl val="lvl"/>
          <dgm:resizeHandles/>
        </dgm:presLayoutVars>
      </dgm:prSet>
      <dgm:spPr/>
      <dgm:t>
        <a:bodyPr/>
        <a:lstStyle/>
        <a:p>
          <a:endParaRPr lang="zh-CN" altLang="en-US"/>
        </a:p>
      </dgm:t>
    </dgm:pt>
    <dgm:pt modelId="{5E915B6A-F3D7-42D6-AB77-37BD886CD5F0}" type="pres">
      <dgm:prSet presAssocID="{C7A58ED7-A3D8-4FB3-AB0C-8BAA1CFD4F65}" presName="root" presStyleCnt="0"/>
      <dgm:spPr/>
    </dgm:pt>
    <dgm:pt modelId="{61129049-A26B-4358-A222-39B1FD83B0C0}" type="pres">
      <dgm:prSet presAssocID="{C7A58ED7-A3D8-4FB3-AB0C-8BAA1CFD4F65}" presName="rootComposite" presStyleCnt="0"/>
      <dgm:spPr/>
    </dgm:pt>
    <dgm:pt modelId="{34B9CB61-E9E7-4767-99F9-486CD1C93386}" type="pres">
      <dgm:prSet presAssocID="{C7A58ED7-A3D8-4FB3-AB0C-8BAA1CFD4F65}" presName="rootText" presStyleLbl="node1" presStyleIdx="0" presStyleCnt="2"/>
      <dgm:spPr/>
      <dgm:t>
        <a:bodyPr/>
        <a:lstStyle/>
        <a:p>
          <a:endParaRPr lang="zh-CN" altLang="en-US"/>
        </a:p>
      </dgm:t>
    </dgm:pt>
    <dgm:pt modelId="{913D65BF-08BC-4A6F-BC48-B0FC6FA6D2F9}" type="pres">
      <dgm:prSet presAssocID="{C7A58ED7-A3D8-4FB3-AB0C-8BAA1CFD4F65}" presName="rootConnector" presStyleLbl="node1" presStyleIdx="0" presStyleCnt="2"/>
      <dgm:spPr/>
      <dgm:t>
        <a:bodyPr/>
        <a:lstStyle/>
        <a:p>
          <a:endParaRPr lang="zh-CN" altLang="en-US"/>
        </a:p>
      </dgm:t>
    </dgm:pt>
    <dgm:pt modelId="{694AADF3-DDC3-422B-802A-7FF34E97AFED}" type="pres">
      <dgm:prSet presAssocID="{C7A58ED7-A3D8-4FB3-AB0C-8BAA1CFD4F65}" presName="childShape" presStyleCnt="0"/>
      <dgm:spPr/>
    </dgm:pt>
    <dgm:pt modelId="{D38FBE07-0F82-418C-AE0B-3BBCF44E39E7}" type="pres">
      <dgm:prSet presAssocID="{DC362022-B142-47D3-A620-2515F6A9F239}" presName="Name13" presStyleLbl="parChTrans1D2" presStyleIdx="0" presStyleCnt="7"/>
      <dgm:spPr/>
      <dgm:t>
        <a:bodyPr/>
        <a:lstStyle/>
        <a:p>
          <a:endParaRPr lang="zh-CN" altLang="en-US"/>
        </a:p>
      </dgm:t>
    </dgm:pt>
    <dgm:pt modelId="{2EE81089-394A-4D6E-8741-3D3D4D6C7497}" type="pres">
      <dgm:prSet presAssocID="{A478FFD7-C2F8-401F-B534-72F1B7BF5DFB}" presName="childText" presStyleLbl="bgAcc1" presStyleIdx="0" presStyleCnt="7">
        <dgm:presLayoutVars>
          <dgm:bulletEnabled val="1"/>
        </dgm:presLayoutVars>
      </dgm:prSet>
      <dgm:spPr/>
      <dgm:t>
        <a:bodyPr/>
        <a:lstStyle/>
        <a:p>
          <a:endParaRPr lang="zh-CN" altLang="en-US"/>
        </a:p>
      </dgm:t>
    </dgm:pt>
    <dgm:pt modelId="{389EAC14-23E9-4ECF-9EF6-8D858B7561D5}" type="pres">
      <dgm:prSet presAssocID="{D2872192-0209-44A3-B7A6-342807C91627}" presName="Name13" presStyleLbl="parChTrans1D2" presStyleIdx="1" presStyleCnt="7"/>
      <dgm:spPr/>
      <dgm:t>
        <a:bodyPr/>
        <a:lstStyle/>
        <a:p>
          <a:endParaRPr lang="zh-CN" altLang="en-US"/>
        </a:p>
      </dgm:t>
    </dgm:pt>
    <dgm:pt modelId="{2AFDE1EA-9D11-490E-B8E7-B24CD6B9D580}" type="pres">
      <dgm:prSet presAssocID="{86988F99-9B96-4BE0-948E-47278F959708}" presName="childText" presStyleLbl="bgAcc1" presStyleIdx="1" presStyleCnt="7">
        <dgm:presLayoutVars>
          <dgm:bulletEnabled val="1"/>
        </dgm:presLayoutVars>
      </dgm:prSet>
      <dgm:spPr/>
      <dgm:t>
        <a:bodyPr/>
        <a:lstStyle/>
        <a:p>
          <a:endParaRPr lang="zh-CN" altLang="en-US"/>
        </a:p>
      </dgm:t>
    </dgm:pt>
    <dgm:pt modelId="{68031AC0-3CFE-4B30-A828-9F099ECA977F}" type="pres">
      <dgm:prSet presAssocID="{5BE5DE24-2920-4906-931D-1908B1A7938A}" presName="Name13" presStyleLbl="parChTrans1D2" presStyleIdx="2" presStyleCnt="7"/>
      <dgm:spPr/>
      <dgm:t>
        <a:bodyPr/>
        <a:lstStyle/>
        <a:p>
          <a:endParaRPr lang="zh-CN" altLang="en-US"/>
        </a:p>
      </dgm:t>
    </dgm:pt>
    <dgm:pt modelId="{37D1A207-A16F-4ACB-A03C-A27C669B8737}" type="pres">
      <dgm:prSet presAssocID="{A9D5E344-2C2B-427D-9E2B-FF85ACD4D1FA}" presName="childText" presStyleLbl="bgAcc1" presStyleIdx="2" presStyleCnt="7">
        <dgm:presLayoutVars>
          <dgm:bulletEnabled val="1"/>
        </dgm:presLayoutVars>
      </dgm:prSet>
      <dgm:spPr/>
      <dgm:t>
        <a:bodyPr/>
        <a:lstStyle/>
        <a:p>
          <a:endParaRPr lang="zh-CN" altLang="en-US"/>
        </a:p>
      </dgm:t>
    </dgm:pt>
    <dgm:pt modelId="{BF10B301-937B-450E-A5C6-293E64FD7173}" type="pres">
      <dgm:prSet presAssocID="{A7A4782D-34A0-452C-81A0-1A58D11C7D34}" presName="root" presStyleCnt="0"/>
      <dgm:spPr/>
    </dgm:pt>
    <dgm:pt modelId="{79521A55-30EE-4EAE-99CD-9D522370226E}" type="pres">
      <dgm:prSet presAssocID="{A7A4782D-34A0-452C-81A0-1A58D11C7D34}" presName="rootComposite" presStyleCnt="0"/>
      <dgm:spPr/>
    </dgm:pt>
    <dgm:pt modelId="{744EBA7E-D225-4098-82C9-AB5A730A82F3}" type="pres">
      <dgm:prSet presAssocID="{A7A4782D-34A0-452C-81A0-1A58D11C7D34}" presName="rootText" presStyleLbl="node1" presStyleIdx="1" presStyleCnt="2"/>
      <dgm:spPr/>
      <dgm:t>
        <a:bodyPr/>
        <a:lstStyle/>
        <a:p>
          <a:endParaRPr lang="zh-CN" altLang="en-US"/>
        </a:p>
      </dgm:t>
    </dgm:pt>
    <dgm:pt modelId="{88CA4175-2A4B-4FFD-8EAE-896F2E5F0DDF}" type="pres">
      <dgm:prSet presAssocID="{A7A4782D-34A0-452C-81A0-1A58D11C7D34}" presName="rootConnector" presStyleLbl="node1" presStyleIdx="1" presStyleCnt="2"/>
      <dgm:spPr/>
      <dgm:t>
        <a:bodyPr/>
        <a:lstStyle/>
        <a:p>
          <a:endParaRPr lang="zh-CN" altLang="en-US"/>
        </a:p>
      </dgm:t>
    </dgm:pt>
    <dgm:pt modelId="{F9573418-D232-455A-B764-45B1A07F1595}" type="pres">
      <dgm:prSet presAssocID="{A7A4782D-34A0-452C-81A0-1A58D11C7D34}" presName="childShape" presStyleCnt="0"/>
      <dgm:spPr/>
    </dgm:pt>
    <dgm:pt modelId="{82CB0C7A-4995-443E-874F-2AA6D3F8894F}" type="pres">
      <dgm:prSet presAssocID="{9FC51025-759E-4A0B-AF2A-5E81E4DD4A46}" presName="Name13" presStyleLbl="parChTrans1D2" presStyleIdx="3" presStyleCnt="7"/>
      <dgm:spPr/>
      <dgm:t>
        <a:bodyPr/>
        <a:lstStyle/>
        <a:p>
          <a:endParaRPr lang="zh-CN" altLang="en-US"/>
        </a:p>
      </dgm:t>
    </dgm:pt>
    <dgm:pt modelId="{B23D5F9C-9C4B-4026-8CCE-F75D57B550EF}" type="pres">
      <dgm:prSet presAssocID="{7CCD3BE1-055D-411C-858F-12E6BAED682C}" presName="childText" presStyleLbl="bgAcc1" presStyleIdx="3" presStyleCnt="7">
        <dgm:presLayoutVars>
          <dgm:bulletEnabled val="1"/>
        </dgm:presLayoutVars>
      </dgm:prSet>
      <dgm:spPr/>
      <dgm:t>
        <a:bodyPr/>
        <a:lstStyle/>
        <a:p>
          <a:endParaRPr lang="zh-CN" altLang="en-US"/>
        </a:p>
      </dgm:t>
    </dgm:pt>
    <dgm:pt modelId="{4BD127ED-870F-45A1-8A42-A08879D1F986}" type="pres">
      <dgm:prSet presAssocID="{AE9F3259-8350-48B7-AD0B-86B99FD11CFE}" presName="Name13" presStyleLbl="parChTrans1D2" presStyleIdx="4" presStyleCnt="7"/>
      <dgm:spPr/>
      <dgm:t>
        <a:bodyPr/>
        <a:lstStyle/>
        <a:p>
          <a:endParaRPr lang="zh-CN" altLang="en-US"/>
        </a:p>
      </dgm:t>
    </dgm:pt>
    <dgm:pt modelId="{027215BD-D242-4F55-AD44-25842F2FD72F}" type="pres">
      <dgm:prSet presAssocID="{43F19763-D4B0-444D-9398-037352705BCF}" presName="childText" presStyleLbl="bgAcc1" presStyleIdx="4" presStyleCnt="7" custScaleX="135077">
        <dgm:presLayoutVars>
          <dgm:bulletEnabled val="1"/>
        </dgm:presLayoutVars>
      </dgm:prSet>
      <dgm:spPr/>
      <dgm:t>
        <a:bodyPr/>
        <a:lstStyle/>
        <a:p>
          <a:endParaRPr lang="zh-CN" altLang="en-US"/>
        </a:p>
      </dgm:t>
    </dgm:pt>
    <dgm:pt modelId="{F8028B9F-CFE2-41F8-9EBA-8A0503303C54}" type="pres">
      <dgm:prSet presAssocID="{F6B729D8-5F88-4C74-94AB-66A3B5F86D24}" presName="Name13" presStyleLbl="parChTrans1D2" presStyleIdx="5" presStyleCnt="7"/>
      <dgm:spPr/>
      <dgm:t>
        <a:bodyPr/>
        <a:lstStyle/>
        <a:p>
          <a:endParaRPr lang="zh-CN" altLang="en-US"/>
        </a:p>
      </dgm:t>
    </dgm:pt>
    <dgm:pt modelId="{195F3B17-612E-41CC-A9A5-9C3350E5686D}" type="pres">
      <dgm:prSet presAssocID="{86FE047B-11ED-4E2B-85E2-AD1BDD6EBB69}" presName="childText" presStyleLbl="bgAcc1" presStyleIdx="5" presStyleCnt="7">
        <dgm:presLayoutVars>
          <dgm:bulletEnabled val="1"/>
        </dgm:presLayoutVars>
      </dgm:prSet>
      <dgm:spPr/>
      <dgm:t>
        <a:bodyPr/>
        <a:lstStyle/>
        <a:p>
          <a:endParaRPr lang="zh-CN" altLang="en-US"/>
        </a:p>
      </dgm:t>
    </dgm:pt>
    <dgm:pt modelId="{DFCD9603-7D21-4358-BF9B-F6D8B466AB69}" type="pres">
      <dgm:prSet presAssocID="{AA10382C-638B-411B-9E66-74E3F0BC031A}" presName="Name13" presStyleLbl="parChTrans1D2" presStyleIdx="6" presStyleCnt="7"/>
      <dgm:spPr/>
      <dgm:t>
        <a:bodyPr/>
        <a:lstStyle/>
        <a:p>
          <a:endParaRPr lang="zh-CN" altLang="en-US"/>
        </a:p>
      </dgm:t>
    </dgm:pt>
    <dgm:pt modelId="{D80DE14D-6A69-4A35-ACBC-F8C0F06ED064}" type="pres">
      <dgm:prSet presAssocID="{771F6D3F-BC89-4FFD-AA98-4F3B34424E6E}" presName="childText" presStyleLbl="bgAcc1" presStyleIdx="6" presStyleCnt="7" custScaleX="156312">
        <dgm:presLayoutVars>
          <dgm:bulletEnabled val="1"/>
        </dgm:presLayoutVars>
      </dgm:prSet>
      <dgm:spPr/>
      <dgm:t>
        <a:bodyPr/>
        <a:lstStyle/>
        <a:p>
          <a:endParaRPr lang="zh-CN" altLang="en-US"/>
        </a:p>
      </dgm:t>
    </dgm:pt>
  </dgm:ptLst>
  <dgm:cxnLst>
    <dgm:cxn modelId="{FBAD9267-4318-4118-A424-802FA68A99F3}" srcId="{C7A58ED7-A3D8-4FB3-AB0C-8BAA1CFD4F65}" destId="{A9D5E344-2C2B-427D-9E2B-FF85ACD4D1FA}" srcOrd="2" destOrd="0" parTransId="{5BE5DE24-2920-4906-931D-1908B1A7938A}" sibTransId="{44F58A27-5263-4790-8AE8-36A6C2F7BE7F}"/>
    <dgm:cxn modelId="{D38AE64D-39D3-4427-B520-357236B55AD0}" srcId="{A7A4782D-34A0-452C-81A0-1A58D11C7D34}" destId="{7CCD3BE1-055D-411C-858F-12E6BAED682C}" srcOrd="0" destOrd="0" parTransId="{9FC51025-759E-4A0B-AF2A-5E81E4DD4A46}" sibTransId="{C562ED0A-F31A-400A-8942-61F6DE0F51E5}"/>
    <dgm:cxn modelId="{E3377F91-78B7-409A-80E1-282351C31CA8}" type="presOf" srcId="{B1C32934-436A-4281-8433-E6A73A524A23}" destId="{D8B6D218-BFC0-43AE-A2A9-C591C1DC761C}" srcOrd="0" destOrd="0" presId="urn:microsoft.com/office/officeart/2005/8/layout/hierarchy3"/>
    <dgm:cxn modelId="{E3D616F2-FCEA-480F-BD2D-BF51A924CCE9}" type="presOf" srcId="{A7A4782D-34A0-452C-81A0-1A58D11C7D34}" destId="{744EBA7E-D225-4098-82C9-AB5A730A82F3}" srcOrd="0" destOrd="0" presId="urn:microsoft.com/office/officeart/2005/8/layout/hierarchy3"/>
    <dgm:cxn modelId="{C6EBA7A6-5AAF-4B89-91E1-A79801446431}" type="presOf" srcId="{771F6D3F-BC89-4FFD-AA98-4F3B34424E6E}" destId="{D80DE14D-6A69-4A35-ACBC-F8C0F06ED064}" srcOrd="0" destOrd="0" presId="urn:microsoft.com/office/officeart/2005/8/layout/hierarchy3"/>
    <dgm:cxn modelId="{05E505F1-7C4D-45C3-9D2F-05EAE45632F9}" srcId="{A7A4782D-34A0-452C-81A0-1A58D11C7D34}" destId="{771F6D3F-BC89-4FFD-AA98-4F3B34424E6E}" srcOrd="3" destOrd="0" parTransId="{AA10382C-638B-411B-9E66-74E3F0BC031A}" sibTransId="{ABB36199-9556-4622-864C-FC02C99B901D}"/>
    <dgm:cxn modelId="{0F51BA47-8FD7-4143-9B62-1529752EB44B}" type="presOf" srcId="{7CCD3BE1-055D-411C-858F-12E6BAED682C}" destId="{B23D5F9C-9C4B-4026-8CCE-F75D57B550EF}" srcOrd="0" destOrd="0" presId="urn:microsoft.com/office/officeart/2005/8/layout/hierarchy3"/>
    <dgm:cxn modelId="{AF70E135-405F-4559-9F9B-083553DFAD6C}" srcId="{A7A4782D-34A0-452C-81A0-1A58D11C7D34}" destId="{86FE047B-11ED-4E2B-85E2-AD1BDD6EBB69}" srcOrd="2" destOrd="0" parTransId="{F6B729D8-5F88-4C74-94AB-66A3B5F86D24}" sibTransId="{6E7FEE94-FF72-4CF1-9D39-29A132A679DA}"/>
    <dgm:cxn modelId="{E07AF1D8-4376-4C4D-B835-4D3155EFE5C3}" srcId="{C7A58ED7-A3D8-4FB3-AB0C-8BAA1CFD4F65}" destId="{86988F99-9B96-4BE0-948E-47278F959708}" srcOrd="1" destOrd="0" parTransId="{D2872192-0209-44A3-B7A6-342807C91627}" sibTransId="{44D065D5-A9AE-4F16-A436-66AA8272FEF1}"/>
    <dgm:cxn modelId="{8691B97C-0577-4567-BEF4-71D5630B4AAC}" type="presOf" srcId="{AA10382C-638B-411B-9E66-74E3F0BC031A}" destId="{DFCD9603-7D21-4358-BF9B-F6D8B466AB69}" srcOrd="0" destOrd="0" presId="urn:microsoft.com/office/officeart/2005/8/layout/hierarchy3"/>
    <dgm:cxn modelId="{C27F1499-4EF3-4124-A7FB-0136CC5A4125}" type="presOf" srcId="{9FC51025-759E-4A0B-AF2A-5E81E4DD4A46}" destId="{82CB0C7A-4995-443E-874F-2AA6D3F8894F}" srcOrd="0" destOrd="0" presId="urn:microsoft.com/office/officeart/2005/8/layout/hierarchy3"/>
    <dgm:cxn modelId="{59E94E98-B0C0-4F81-B1BC-CFB75D4BD93A}" type="presOf" srcId="{86FE047B-11ED-4E2B-85E2-AD1BDD6EBB69}" destId="{195F3B17-612E-41CC-A9A5-9C3350E5686D}" srcOrd="0" destOrd="0" presId="urn:microsoft.com/office/officeart/2005/8/layout/hierarchy3"/>
    <dgm:cxn modelId="{BB690750-4A74-431D-8495-28038CF5F7DD}" type="presOf" srcId="{D2872192-0209-44A3-B7A6-342807C91627}" destId="{389EAC14-23E9-4ECF-9EF6-8D858B7561D5}" srcOrd="0" destOrd="0" presId="urn:microsoft.com/office/officeart/2005/8/layout/hierarchy3"/>
    <dgm:cxn modelId="{7039424D-69CE-4D24-B8B7-1E8FB73F031F}" type="presOf" srcId="{A9D5E344-2C2B-427D-9E2B-FF85ACD4D1FA}" destId="{37D1A207-A16F-4ACB-A03C-A27C669B8737}" srcOrd="0" destOrd="0" presId="urn:microsoft.com/office/officeart/2005/8/layout/hierarchy3"/>
    <dgm:cxn modelId="{E70CCBC8-3958-4E34-BB0E-0B7332AB23F3}" type="presOf" srcId="{F6B729D8-5F88-4C74-94AB-66A3B5F86D24}" destId="{F8028B9F-CFE2-41F8-9EBA-8A0503303C54}" srcOrd="0" destOrd="0" presId="urn:microsoft.com/office/officeart/2005/8/layout/hierarchy3"/>
    <dgm:cxn modelId="{4A8012A5-194B-4DA9-A027-3226DCF25CBE}" srcId="{B1C32934-436A-4281-8433-E6A73A524A23}" destId="{C7A58ED7-A3D8-4FB3-AB0C-8BAA1CFD4F65}" srcOrd="0" destOrd="0" parTransId="{A4BE51A9-8344-4BDA-B6B5-8070DFDD3918}" sibTransId="{1ECAC09A-4564-4F89-B28E-0A6705E063CB}"/>
    <dgm:cxn modelId="{F9CB860E-B667-4108-8D28-5CA48924CDE0}" type="presOf" srcId="{DC362022-B142-47D3-A620-2515F6A9F239}" destId="{D38FBE07-0F82-418C-AE0B-3BBCF44E39E7}" srcOrd="0" destOrd="0" presId="urn:microsoft.com/office/officeart/2005/8/layout/hierarchy3"/>
    <dgm:cxn modelId="{5DDCBDAB-D3BE-4986-A6A0-ED8538B4B7C4}" type="presOf" srcId="{C7A58ED7-A3D8-4FB3-AB0C-8BAA1CFD4F65}" destId="{913D65BF-08BC-4A6F-BC48-B0FC6FA6D2F9}" srcOrd="1" destOrd="0" presId="urn:microsoft.com/office/officeart/2005/8/layout/hierarchy3"/>
    <dgm:cxn modelId="{3CF4BE58-E19F-4BE2-89C6-C17B01AB4CAC}" srcId="{A7A4782D-34A0-452C-81A0-1A58D11C7D34}" destId="{43F19763-D4B0-444D-9398-037352705BCF}" srcOrd="1" destOrd="0" parTransId="{AE9F3259-8350-48B7-AD0B-86B99FD11CFE}" sibTransId="{56CB76D5-67DF-40F0-8A90-63518CCA6C0B}"/>
    <dgm:cxn modelId="{BE7628CD-8428-425C-8786-A1D53FCE176C}" type="presOf" srcId="{A478FFD7-C2F8-401F-B534-72F1B7BF5DFB}" destId="{2EE81089-394A-4D6E-8741-3D3D4D6C7497}" srcOrd="0" destOrd="0" presId="urn:microsoft.com/office/officeart/2005/8/layout/hierarchy3"/>
    <dgm:cxn modelId="{FF23FF2D-D8CB-4611-B9BA-D654E5774221}" type="presOf" srcId="{5BE5DE24-2920-4906-931D-1908B1A7938A}" destId="{68031AC0-3CFE-4B30-A828-9F099ECA977F}" srcOrd="0" destOrd="0" presId="urn:microsoft.com/office/officeart/2005/8/layout/hierarchy3"/>
    <dgm:cxn modelId="{3EC9653E-237C-479A-8783-60C998E57AA7}" type="presOf" srcId="{AE9F3259-8350-48B7-AD0B-86B99FD11CFE}" destId="{4BD127ED-870F-45A1-8A42-A08879D1F986}" srcOrd="0" destOrd="0" presId="urn:microsoft.com/office/officeart/2005/8/layout/hierarchy3"/>
    <dgm:cxn modelId="{C1EB9D34-8101-4EB1-8F57-BA632B3847D0}" srcId="{C7A58ED7-A3D8-4FB3-AB0C-8BAA1CFD4F65}" destId="{A478FFD7-C2F8-401F-B534-72F1B7BF5DFB}" srcOrd="0" destOrd="0" parTransId="{DC362022-B142-47D3-A620-2515F6A9F239}" sibTransId="{C828C438-B1C8-488F-A7F6-5DEFB29DD32D}"/>
    <dgm:cxn modelId="{1ACDCBDF-5A06-48BA-84DA-22B6C819B7F9}" type="presOf" srcId="{86988F99-9B96-4BE0-948E-47278F959708}" destId="{2AFDE1EA-9D11-490E-B8E7-B24CD6B9D580}" srcOrd="0" destOrd="0" presId="urn:microsoft.com/office/officeart/2005/8/layout/hierarchy3"/>
    <dgm:cxn modelId="{A2B5F1AF-E33E-471B-95EE-0CEF71824277}" srcId="{B1C32934-436A-4281-8433-E6A73A524A23}" destId="{A7A4782D-34A0-452C-81A0-1A58D11C7D34}" srcOrd="1" destOrd="0" parTransId="{89BC4167-7D99-4BA4-AC2A-975E4B89BA6B}" sibTransId="{B1266C43-A82D-47B7-8A28-78239D65BE53}"/>
    <dgm:cxn modelId="{E9AD1050-76A5-4C8E-813A-3994142EA9C9}" type="presOf" srcId="{43F19763-D4B0-444D-9398-037352705BCF}" destId="{027215BD-D242-4F55-AD44-25842F2FD72F}" srcOrd="0" destOrd="0" presId="urn:microsoft.com/office/officeart/2005/8/layout/hierarchy3"/>
    <dgm:cxn modelId="{7CE08DE6-0073-49DE-8E46-895121B11C88}" type="presOf" srcId="{A7A4782D-34A0-452C-81A0-1A58D11C7D34}" destId="{88CA4175-2A4B-4FFD-8EAE-896F2E5F0DDF}" srcOrd="1" destOrd="0" presId="urn:microsoft.com/office/officeart/2005/8/layout/hierarchy3"/>
    <dgm:cxn modelId="{D0132B0A-8AD6-4BCB-B10D-91A12C07B891}" type="presOf" srcId="{C7A58ED7-A3D8-4FB3-AB0C-8BAA1CFD4F65}" destId="{34B9CB61-E9E7-4767-99F9-486CD1C93386}" srcOrd="0" destOrd="0" presId="urn:microsoft.com/office/officeart/2005/8/layout/hierarchy3"/>
    <dgm:cxn modelId="{B0584B44-3355-4CB9-AEBB-FB47104BE2F2}" type="presParOf" srcId="{D8B6D218-BFC0-43AE-A2A9-C591C1DC761C}" destId="{5E915B6A-F3D7-42D6-AB77-37BD886CD5F0}" srcOrd="0" destOrd="0" presId="urn:microsoft.com/office/officeart/2005/8/layout/hierarchy3"/>
    <dgm:cxn modelId="{9D6535EE-82D4-42B5-86FA-20FAC2A1E1B0}" type="presParOf" srcId="{5E915B6A-F3D7-42D6-AB77-37BD886CD5F0}" destId="{61129049-A26B-4358-A222-39B1FD83B0C0}" srcOrd="0" destOrd="0" presId="urn:microsoft.com/office/officeart/2005/8/layout/hierarchy3"/>
    <dgm:cxn modelId="{6F473D70-32A4-4F7D-AB28-0BFDC407517B}" type="presParOf" srcId="{61129049-A26B-4358-A222-39B1FD83B0C0}" destId="{34B9CB61-E9E7-4767-99F9-486CD1C93386}" srcOrd="0" destOrd="0" presId="urn:microsoft.com/office/officeart/2005/8/layout/hierarchy3"/>
    <dgm:cxn modelId="{E129C23F-600D-4947-A3C2-9C45767F2587}" type="presParOf" srcId="{61129049-A26B-4358-A222-39B1FD83B0C0}" destId="{913D65BF-08BC-4A6F-BC48-B0FC6FA6D2F9}" srcOrd="1" destOrd="0" presId="urn:microsoft.com/office/officeart/2005/8/layout/hierarchy3"/>
    <dgm:cxn modelId="{39F9577E-DD00-47FF-B9D3-26656EE37BC3}" type="presParOf" srcId="{5E915B6A-F3D7-42D6-AB77-37BD886CD5F0}" destId="{694AADF3-DDC3-422B-802A-7FF34E97AFED}" srcOrd="1" destOrd="0" presId="urn:microsoft.com/office/officeart/2005/8/layout/hierarchy3"/>
    <dgm:cxn modelId="{ADB4D990-324F-4807-A31E-174DBEDB8E6B}" type="presParOf" srcId="{694AADF3-DDC3-422B-802A-7FF34E97AFED}" destId="{D38FBE07-0F82-418C-AE0B-3BBCF44E39E7}" srcOrd="0" destOrd="0" presId="urn:microsoft.com/office/officeart/2005/8/layout/hierarchy3"/>
    <dgm:cxn modelId="{90DA8BC1-5322-4A2C-AD0C-C21AC6BB5E8E}" type="presParOf" srcId="{694AADF3-DDC3-422B-802A-7FF34E97AFED}" destId="{2EE81089-394A-4D6E-8741-3D3D4D6C7497}" srcOrd="1" destOrd="0" presId="urn:microsoft.com/office/officeart/2005/8/layout/hierarchy3"/>
    <dgm:cxn modelId="{126DC7F9-19CF-4586-8D52-4CD83671C7C8}" type="presParOf" srcId="{694AADF3-DDC3-422B-802A-7FF34E97AFED}" destId="{389EAC14-23E9-4ECF-9EF6-8D858B7561D5}" srcOrd="2" destOrd="0" presId="urn:microsoft.com/office/officeart/2005/8/layout/hierarchy3"/>
    <dgm:cxn modelId="{C760E39F-E52F-4B7F-B7A1-656543A62196}" type="presParOf" srcId="{694AADF3-DDC3-422B-802A-7FF34E97AFED}" destId="{2AFDE1EA-9D11-490E-B8E7-B24CD6B9D580}" srcOrd="3" destOrd="0" presId="urn:microsoft.com/office/officeart/2005/8/layout/hierarchy3"/>
    <dgm:cxn modelId="{3117ABFF-6064-4DD1-B6B9-BA10AC78C472}" type="presParOf" srcId="{694AADF3-DDC3-422B-802A-7FF34E97AFED}" destId="{68031AC0-3CFE-4B30-A828-9F099ECA977F}" srcOrd="4" destOrd="0" presId="urn:microsoft.com/office/officeart/2005/8/layout/hierarchy3"/>
    <dgm:cxn modelId="{5BEF2812-8698-42A0-8923-8F39F30CBE65}" type="presParOf" srcId="{694AADF3-DDC3-422B-802A-7FF34E97AFED}" destId="{37D1A207-A16F-4ACB-A03C-A27C669B8737}" srcOrd="5" destOrd="0" presId="urn:microsoft.com/office/officeart/2005/8/layout/hierarchy3"/>
    <dgm:cxn modelId="{2795C55F-6AEB-4E88-A499-A1AB9820A649}" type="presParOf" srcId="{D8B6D218-BFC0-43AE-A2A9-C591C1DC761C}" destId="{BF10B301-937B-450E-A5C6-293E64FD7173}" srcOrd="1" destOrd="0" presId="urn:microsoft.com/office/officeart/2005/8/layout/hierarchy3"/>
    <dgm:cxn modelId="{AD90E2F4-5D6B-4B3A-AD72-E66B284781B7}" type="presParOf" srcId="{BF10B301-937B-450E-A5C6-293E64FD7173}" destId="{79521A55-30EE-4EAE-99CD-9D522370226E}" srcOrd="0" destOrd="0" presId="urn:microsoft.com/office/officeart/2005/8/layout/hierarchy3"/>
    <dgm:cxn modelId="{A4ECC038-3870-4683-A595-A267DBADE8E8}" type="presParOf" srcId="{79521A55-30EE-4EAE-99CD-9D522370226E}" destId="{744EBA7E-D225-4098-82C9-AB5A730A82F3}" srcOrd="0" destOrd="0" presId="urn:microsoft.com/office/officeart/2005/8/layout/hierarchy3"/>
    <dgm:cxn modelId="{597E76BE-4A39-488D-AE49-B8D1403F2DE7}" type="presParOf" srcId="{79521A55-30EE-4EAE-99CD-9D522370226E}" destId="{88CA4175-2A4B-4FFD-8EAE-896F2E5F0DDF}" srcOrd="1" destOrd="0" presId="urn:microsoft.com/office/officeart/2005/8/layout/hierarchy3"/>
    <dgm:cxn modelId="{F2C89437-7882-4299-83E2-E882AFB6B93D}" type="presParOf" srcId="{BF10B301-937B-450E-A5C6-293E64FD7173}" destId="{F9573418-D232-455A-B764-45B1A07F1595}" srcOrd="1" destOrd="0" presId="urn:microsoft.com/office/officeart/2005/8/layout/hierarchy3"/>
    <dgm:cxn modelId="{D37768AA-60D2-49AF-8A75-9658D35B7DD5}" type="presParOf" srcId="{F9573418-D232-455A-B764-45B1A07F1595}" destId="{82CB0C7A-4995-443E-874F-2AA6D3F8894F}" srcOrd="0" destOrd="0" presId="urn:microsoft.com/office/officeart/2005/8/layout/hierarchy3"/>
    <dgm:cxn modelId="{7D417419-B69E-40C2-9BA2-A3C18408DAAA}" type="presParOf" srcId="{F9573418-D232-455A-B764-45B1A07F1595}" destId="{B23D5F9C-9C4B-4026-8CCE-F75D57B550EF}" srcOrd="1" destOrd="0" presId="urn:microsoft.com/office/officeart/2005/8/layout/hierarchy3"/>
    <dgm:cxn modelId="{2636B83F-DBBC-4AE3-8567-166C918D7F65}" type="presParOf" srcId="{F9573418-D232-455A-B764-45B1A07F1595}" destId="{4BD127ED-870F-45A1-8A42-A08879D1F986}" srcOrd="2" destOrd="0" presId="urn:microsoft.com/office/officeart/2005/8/layout/hierarchy3"/>
    <dgm:cxn modelId="{75C48773-B342-475F-A373-D70AAF16B0BE}" type="presParOf" srcId="{F9573418-D232-455A-B764-45B1A07F1595}" destId="{027215BD-D242-4F55-AD44-25842F2FD72F}" srcOrd="3" destOrd="0" presId="urn:microsoft.com/office/officeart/2005/8/layout/hierarchy3"/>
    <dgm:cxn modelId="{810C6CEB-96F5-4EB1-84CD-5B3E7B9857FC}" type="presParOf" srcId="{F9573418-D232-455A-B764-45B1A07F1595}" destId="{F8028B9F-CFE2-41F8-9EBA-8A0503303C54}" srcOrd="4" destOrd="0" presId="urn:microsoft.com/office/officeart/2005/8/layout/hierarchy3"/>
    <dgm:cxn modelId="{F0949F07-3104-49FC-8F71-B3844B04DD51}" type="presParOf" srcId="{F9573418-D232-455A-B764-45B1A07F1595}" destId="{195F3B17-612E-41CC-A9A5-9C3350E5686D}" srcOrd="5" destOrd="0" presId="urn:microsoft.com/office/officeart/2005/8/layout/hierarchy3"/>
    <dgm:cxn modelId="{AF7E14CD-06AE-4380-845E-A7944A47626E}" type="presParOf" srcId="{F9573418-D232-455A-B764-45B1A07F1595}" destId="{DFCD9603-7D21-4358-BF9B-F6D8B466AB69}" srcOrd="6" destOrd="0" presId="urn:microsoft.com/office/officeart/2005/8/layout/hierarchy3"/>
    <dgm:cxn modelId="{1C5980E1-CF27-4259-9CFE-6A657FBB8806}" type="presParOf" srcId="{F9573418-D232-455A-B764-45B1A07F1595}" destId="{D80DE14D-6A69-4A35-ACBC-F8C0F06ED064}" srcOrd="7"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0D78B5A-8A18-40AA-8E4D-64BD6EC4AD30}" type="doc">
      <dgm:prSet loTypeId="urn:microsoft.com/office/officeart/2005/8/layout/radial1" loCatId="cycle" qsTypeId="urn:microsoft.com/office/officeart/2005/8/quickstyle/simple1#18" qsCatId="simple" csTypeId="urn:microsoft.com/office/officeart/2005/8/colors/accent1_2#13" csCatId="accent1" phldr="1"/>
      <dgm:spPr/>
      <dgm:t>
        <a:bodyPr/>
        <a:lstStyle/>
        <a:p>
          <a:endParaRPr lang="zh-CN" altLang="en-US"/>
        </a:p>
      </dgm:t>
    </dgm:pt>
    <dgm:pt modelId="{28B57D52-25CD-4BDA-93EE-BDA933D94672}">
      <dgm:prSet custT="1"/>
      <dgm:spPr/>
      <dgm:t>
        <a:bodyPr/>
        <a:lstStyle/>
        <a:p>
          <a:pPr rtl="0"/>
          <a:r>
            <a:rPr lang="zh-CN" altLang="en-US" sz="2400" b="1" dirty="0" smtClean="0"/>
            <a:t>综合</a:t>
          </a:r>
          <a:endParaRPr lang="en-US" altLang="zh-CN" sz="2400" b="1" dirty="0" smtClean="0"/>
        </a:p>
        <a:p>
          <a:pPr rtl="0"/>
          <a:r>
            <a:rPr lang="zh-CN" altLang="en-US" sz="2400" b="1" dirty="0" smtClean="0"/>
            <a:t>治疗方法</a:t>
          </a:r>
          <a:endParaRPr lang="zh-CN" altLang="en-US" sz="2400" dirty="0"/>
        </a:p>
      </dgm:t>
    </dgm:pt>
    <dgm:pt modelId="{111ADEE3-BAE8-4252-9A53-9AD5AB865F1B}" type="parTrans" cxnId="{E12AA01C-8C48-454C-A4F3-5AD1B84DAD30}">
      <dgm:prSet/>
      <dgm:spPr/>
      <dgm:t>
        <a:bodyPr/>
        <a:lstStyle/>
        <a:p>
          <a:endParaRPr lang="zh-CN" altLang="en-US"/>
        </a:p>
      </dgm:t>
    </dgm:pt>
    <dgm:pt modelId="{34ECCE05-B388-4C0A-B5D9-6C98A537BB13}" type="sibTrans" cxnId="{E12AA01C-8C48-454C-A4F3-5AD1B84DAD30}">
      <dgm:prSet/>
      <dgm:spPr/>
      <dgm:t>
        <a:bodyPr/>
        <a:lstStyle/>
        <a:p>
          <a:endParaRPr lang="zh-CN" altLang="en-US"/>
        </a:p>
      </dgm:t>
    </dgm:pt>
    <dgm:pt modelId="{7AFC7661-A8ED-4177-B9A7-A17037B6B7AA}">
      <dgm:prSet custT="1"/>
      <dgm:spPr/>
      <dgm:t>
        <a:bodyPr/>
        <a:lstStyle/>
        <a:p>
          <a:pPr rtl="0"/>
          <a:r>
            <a:rPr lang="zh-CN" altLang="en-US" sz="2400" b="1" dirty="0" smtClean="0"/>
            <a:t>手术</a:t>
          </a:r>
          <a:endParaRPr lang="en-US" altLang="zh-CN" sz="2400" b="1" dirty="0" smtClean="0"/>
        </a:p>
        <a:p>
          <a:pPr rtl="0"/>
          <a:r>
            <a:rPr lang="zh-CN" altLang="en-US" sz="2400" b="1" dirty="0" smtClean="0"/>
            <a:t>治疗</a:t>
          </a:r>
          <a:endParaRPr lang="zh-CN" altLang="en-US" sz="2400" dirty="0"/>
        </a:p>
      </dgm:t>
    </dgm:pt>
    <dgm:pt modelId="{E8F18B73-B2EA-416A-B4C7-4A4E0546C15D}" type="parTrans" cxnId="{00A43447-B9EB-4CD9-A66E-C9DCD343248D}">
      <dgm:prSet custT="1"/>
      <dgm:spPr/>
      <dgm:t>
        <a:bodyPr/>
        <a:lstStyle/>
        <a:p>
          <a:endParaRPr lang="zh-CN" altLang="en-US" sz="2400"/>
        </a:p>
      </dgm:t>
    </dgm:pt>
    <dgm:pt modelId="{AB3595E5-EFD3-4653-9E4A-16669E24A7B6}" type="sibTrans" cxnId="{00A43447-B9EB-4CD9-A66E-C9DCD343248D}">
      <dgm:prSet/>
      <dgm:spPr/>
      <dgm:t>
        <a:bodyPr/>
        <a:lstStyle/>
        <a:p>
          <a:endParaRPr lang="zh-CN" altLang="en-US"/>
        </a:p>
      </dgm:t>
    </dgm:pt>
    <dgm:pt modelId="{18389602-EE24-425C-BD30-E13F300804A2}">
      <dgm:prSet custT="1"/>
      <dgm:spPr/>
      <dgm:t>
        <a:bodyPr/>
        <a:lstStyle/>
        <a:p>
          <a:pPr rtl="0"/>
          <a:r>
            <a:rPr lang="zh-CN" altLang="en-US" sz="2400" b="1" dirty="0" smtClean="0"/>
            <a:t>放射</a:t>
          </a:r>
          <a:endParaRPr lang="en-US" altLang="zh-CN" sz="2400" b="1" dirty="0" smtClean="0"/>
        </a:p>
        <a:p>
          <a:pPr rtl="0"/>
          <a:r>
            <a:rPr lang="zh-CN" altLang="en-US" sz="2400" b="1" dirty="0" smtClean="0"/>
            <a:t>治疗</a:t>
          </a:r>
          <a:endParaRPr lang="zh-CN" altLang="en-US" sz="2400" dirty="0"/>
        </a:p>
      </dgm:t>
    </dgm:pt>
    <dgm:pt modelId="{3A6403AE-B83B-40DA-AF7E-92BA2D042381}" type="parTrans" cxnId="{84E0DB9C-9B76-42F6-B0E5-763DBE15EC75}">
      <dgm:prSet custT="1"/>
      <dgm:spPr/>
      <dgm:t>
        <a:bodyPr/>
        <a:lstStyle/>
        <a:p>
          <a:endParaRPr lang="zh-CN" altLang="en-US" sz="2400"/>
        </a:p>
      </dgm:t>
    </dgm:pt>
    <dgm:pt modelId="{2DF32888-73B4-4B09-88BC-BDA803138371}" type="sibTrans" cxnId="{84E0DB9C-9B76-42F6-B0E5-763DBE15EC75}">
      <dgm:prSet/>
      <dgm:spPr/>
      <dgm:t>
        <a:bodyPr/>
        <a:lstStyle/>
        <a:p>
          <a:endParaRPr lang="zh-CN" altLang="en-US"/>
        </a:p>
      </dgm:t>
    </dgm:pt>
    <dgm:pt modelId="{5C3A6EFD-C52B-4960-A69C-92FE481357C7}">
      <dgm:prSet custT="1"/>
      <dgm:spPr/>
      <dgm:t>
        <a:bodyPr/>
        <a:lstStyle/>
        <a:p>
          <a:pPr rtl="0"/>
          <a:r>
            <a:rPr lang="zh-CN" altLang="en-US" sz="2400" b="1" dirty="0" smtClean="0"/>
            <a:t>化学</a:t>
          </a:r>
          <a:endParaRPr lang="en-US" altLang="zh-CN" sz="2400" b="1" dirty="0" smtClean="0"/>
        </a:p>
        <a:p>
          <a:pPr rtl="0"/>
          <a:r>
            <a:rPr lang="zh-CN" altLang="en-US" sz="2400" b="1" dirty="0" smtClean="0"/>
            <a:t>治疗</a:t>
          </a:r>
          <a:endParaRPr lang="zh-CN" altLang="en-US" sz="2400" dirty="0"/>
        </a:p>
      </dgm:t>
    </dgm:pt>
    <dgm:pt modelId="{F60AA25E-7031-4E8E-925B-5141C1754C29}" type="parTrans" cxnId="{BD054079-64CA-4C1E-9A53-870B12FFCFA6}">
      <dgm:prSet custT="1"/>
      <dgm:spPr/>
      <dgm:t>
        <a:bodyPr/>
        <a:lstStyle/>
        <a:p>
          <a:endParaRPr lang="zh-CN" altLang="en-US" sz="2400"/>
        </a:p>
      </dgm:t>
    </dgm:pt>
    <dgm:pt modelId="{DD1C3801-1C53-4B93-BE21-7BDB776B89CC}" type="sibTrans" cxnId="{BD054079-64CA-4C1E-9A53-870B12FFCFA6}">
      <dgm:prSet/>
      <dgm:spPr/>
      <dgm:t>
        <a:bodyPr/>
        <a:lstStyle/>
        <a:p>
          <a:endParaRPr lang="zh-CN" altLang="en-US"/>
        </a:p>
      </dgm:t>
    </dgm:pt>
    <dgm:pt modelId="{2027CC44-B7AC-45A2-A488-601C23D671A5}">
      <dgm:prSet custT="1"/>
      <dgm:spPr/>
      <dgm:t>
        <a:bodyPr/>
        <a:lstStyle/>
        <a:p>
          <a:pPr rtl="0"/>
          <a:r>
            <a:rPr lang="zh-CN" altLang="en-US" sz="2400" b="1" dirty="0" smtClean="0"/>
            <a:t>生物</a:t>
          </a:r>
          <a:endParaRPr lang="en-US" altLang="zh-CN" sz="2400" b="1" dirty="0" smtClean="0"/>
        </a:p>
        <a:p>
          <a:pPr rtl="0"/>
          <a:r>
            <a:rPr lang="zh-CN" altLang="en-US" sz="2400" b="1" dirty="0" smtClean="0"/>
            <a:t>治疗</a:t>
          </a:r>
          <a:endParaRPr lang="zh-CN" altLang="en-US" sz="2400" dirty="0"/>
        </a:p>
      </dgm:t>
    </dgm:pt>
    <dgm:pt modelId="{636DEB9D-DDBC-4F18-9410-3FE04F63972D}" type="parTrans" cxnId="{ECC90468-38CF-4D69-B851-900ED06887E8}">
      <dgm:prSet custT="1"/>
      <dgm:spPr/>
      <dgm:t>
        <a:bodyPr/>
        <a:lstStyle/>
        <a:p>
          <a:endParaRPr lang="zh-CN" altLang="en-US" sz="2400"/>
        </a:p>
      </dgm:t>
    </dgm:pt>
    <dgm:pt modelId="{79784D7A-719F-4E1E-B79D-10FABBA91885}" type="sibTrans" cxnId="{ECC90468-38CF-4D69-B851-900ED06887E8}">
      <dgm:prSet/>
      <dgm:spPr/>
      <dgm:t>
        <a:bodyPr/>
        <a:lstStyle/>
        <a:p>
          <a:endParaRPr lang="zh-CN" altLang="en-US"/>
        </a:p>
      </dgm:t>
    </dgm:pt>
    <dgm:pt modelId="{F0B57219-7726-48F1-8B79-32772B0B0A46}">
      <dgm:prSet custT="1"/>
      <dgm:spPr/>
      <dgm:t>
        <a:bodyPr/>
        <a:lstStyle/>
        <a:p>
          <a:pPr rtl="0"/>
          <a:r>
            <a:rPr lang="zh-CN" altLang="en-US" sz="2400" b="1" dirty="0" smtClean="0"/>
            <a:t>中医</a:t>
          </a:r>
          <a:endParaRPr lang="en-US" altLang="zh-CN" sz="2400" b="1" dirty="0" smtClean="0"/>
        </a:p>
        <a:p>
          <a:pPr rtl="0"/>
          <a:r>
            <a:rPr lang="zh-CN" altLang="en-US" sz="2400" b="1" dirty="0" smtClean="0"/>
            <a:t>中药</a:t>
          </a:r>
          <a:endParaRPr lang="zh-CN" altLang="en-US" sz="2400" dirty="0"/>
        </a:p>
      </dgm:t>
    </dgm:pt>
    <dgm:pt modelId="{C28DD0C8-CBBE-48E1-9080-2D9ACEB19C41}" type="parTrans" cxnId="{2417AF07-4FC3-4F75-A6F0-CB049E7639CA}">
      <dgm:prSet custT="1"/>
      <dgm:spPr/>
      <dgm:t>
        <a:bodyPr/>
        <a:lstStyle/>
        <a:p>
          <a:endParaRPr lang="zh-CN" altLang="en-US" sz="2400"/>
        </a:p>
      </dgm:t>
    </dgm:pt>
    <dgm:pt modelId="{639F7DA7-1406-4879-B66C-EECE830C4513}" type="sibTrans" cxnId="{2417AF07-4FC3-4F75-A6F0-CB049E7639CA}">
      <dgm:prSet/>
      <dgm:spPr/>
      <dgm:t>
        <a:bodyPr/>
        <a:lstStyle/>
        <a:p>
          <a:endParaRPr lang="zh-CN" altLang="en-US"/>
        </a:p>
      </dgm:t>
    </dgm:pt>
    <dgm:pt modelId="{7C84B275-7DE2-408A-AE6B-05D9E36EF7E0}">
      <dgm:prSet custT="1"/>
      <dgm:spPr/>
      <dgm:t>
        <a:bodyPr/>
        <a:lstStyle/>
        <a:p>
          <a:pPr rtl="0"/>
          <a:r>
            <a:rPr lang="zh-CN" altLang="en-US" sz="2400" b="1" dirty="0" smtClean="0"/>
            <a:t>内分泌治疗</a:t>
          </a:r>
          <a:endParaRPr lang="zh-CN" altLang="en-US" sz="2400" dirty="0"/>
        </a:p>
      </dgm:t>
    </dgm:pt>
    <dgm:pt modelId="{1A0BAF2B-398A-4FB7-B46F-05AB07E69612}" type="parTrans" cxnId="{4B012092-C418-4584-AC16-2093715EC68E}">
      <dgm:prSet custT="1"/>
      <dgm:spPr/>
      <dgm:t>
        <a:bodyPr/>
        <a:lstStyle/>
        <a:p>
          <a:endParaRPr lang="zh-CN" altLang="en-US" sz="2400"/>
        </a:p>
      </dgm:t>
    </dgm:pt>
    <dgm:pt modelId="{AE49110D-4999-4BF3-84EE-7E41AAEE5754}" type="sibTrans" cxnId="{4B012092-C418-4584-AC16-2093715EC68E}">
      <dgm:prSet/>
      <dgm:spPr/>
      <dgm:t>
        <a:bodyPr/>
        <a:lstStyle/>
        <a:p>
          <a:endParaRPr lang="zh-CN" altLang="en-US"/>
        </a:p>
      </dgm:t>
    </dgm:pt>
    <dgm:pt modelId="{4FE683F5-074D-4D96-83D4-B12D2E2B6F4B}" type="pres">
      <dgm:prSet presAssocID="{F0D78B5A-8A18-40AA-8E4D-64BD6EC4AD30}" presName="cycle" presStyleCnt="0">
        <dgm:presLayoutVars>
          <dgm:chMax val="1"/>
          <dgm:dir/>
          <dgm:animLvl val="ctr"/>
          <dgm:resizeHandles val="exact"/>
        </dgm:presLayoutVars>
      </dgm:prSet>
      <dgm:spPr/>
      <dgm:t>
        <a:bodyPr/>
        <a:lstStyle/>
        <a:p>
          <a:endParaRPr lang="zh-CN" altLang="en-US"/>
        </a:p>
      </dgm:t>
    </dgm:pt>
    <dgm:pt modelId="{11BF0145-1E2D-41CF-B345-ED7FDFD5A901}" type="pres">
      <dgm:prSet presAssocID="{28B57D52-25CD-4BDA-93EE-BDA933D94672}" presName="centerShape" presStyleLbl="node0" presStyleIdx="0" presStyleCnt="1" custScaleX="128344" custScaleY="120053"/>
      <dgm:spPr/>
      <dgm:t>
        <a:bodyPr/>
        <a:lstStyle/>
        <a:p>
          <a:endParaRPr lang="zh-CN" altLang="en-US"/>
        </a:p>
      </dgm:t>
    </dgm:pt>
    <dgm:pt modelId="{93C4CF6B-D38E-4E2B-9617-D089B22BC404}" type="pres">
      <dgm:prSet presAssocID="{E8F18B73-B2EA-416A-B4C7-4A4E0546C15D}" presName="Name9" presStyleLbl="parChTrans1D2" presStyleIdx="0" presStyleCnt="6"/>
      <dgm:spPr/>
      <dgm:t>
        <a:bodyPr/>
        <a:lstStyle/>
        <a:p>
          <a:endParaRPr lang="zh-CN" altLang="en-US"/>
        </a:p>
      </dgm:t>
    </dgm:pt>
    <dgm:pt modelId="{FCD66F76-DF5F-4061-B22C-A2BE61848287}" type="pres">
      <dgm:prSet presAssocID="{E8F18B73-B2EA-416A-B4C7-4A4E0546C15D}" presName="connTx" presStyleLbl="parChTrans1D2" presStyleIdx="0" presStyleCnt="6"/>
      <dgm:spPr/>
      <dgm:t>
        <a:bodyPr/>
        <a:lstStyle/>
        <a:p>
          <a:endParaRPr lang="zh-CN" altLang="en-US"/>
        </a:p>
      </dgm:t>
    </dgm:pt>
    <dgm:pt modelId="{FC643A52-640E-4F51-8405-76A9AE1299E7}" type="pres">
      <dgm:prSet presAssocID="{7AFC7661-A8ED-4177-B9A7-A17037B6B7AA}" presName="node" presStyleLbl="node1" presStyleIdx="0" presStyleCnt="6">
        <dgm:presLayoutVars>
          <dgm:bulletEnabled val="1"/>
        </dgm:presLayoutVars>
      </dgm:prSet>
      <dgm:spPr/>
      <dgm:t>
        <a:bodyPr/>
        <a:lstStyle/>
        <a:p>
          <a:endParaRPr lang="zh-CN" altLang="en-US"/>
        </a:p>
      </dgm:t>
    </dgm:pt>
    <dgm:pt modelId="{DB6FE603-6E83-415C-8923-ED681A0F2B45}" type="pres">
      <dgm:prSet presAssocID="{3A6403AE-B83B-40DA-AF7E-92BA2D042381}" presName="Name9" presStyleLbl="parChTrans1D2" presStyleIdx="1" presStyleCnt="6"/>
      <dgm:spPr/>
      <dgm:t>
        <a:bodyPr/>
        <a:lstStyle/>
        <a:p>
          <a:endParaRPr lang="zh-CN" altLang="en-US"/>
        </a:p>
      </dgm:t>
    </dgm:pt>
    <dgm:pt modelId="{7F715C82-E165-47B0-ADEF-2958F06491C6}" type="pres">
      <dgm:prSet presAssocID="{3A6403AE-B83B-40DA-AF7E-92BA2D042381}" presName="connTx" presStyleLbl="parChTrans1D2" presStyleIdx="1" presStyleCnt="6"/>
      <dgm:spPr/>
      <dgm:t>
        <a:bodyPr/>
        <a:lstStyle/>
        <a:p>
          <a:endParaRPr lang="zh-CN" altLang="en-US"/>
        </a:p>
      </dgm:t>
    </dgm:pt>
    <dgm:pt modelId="{64537F35-124B-40C5-A8AC-D976288772D6}" type="pres">
      <dgm:prSet presAssocID="{18389602-EE24-425C-BD30-E13F300804A2}" presName="node" presStyleLbl="node1" presStyleIdx="1" presStyleCnt="6">
        <dgm:presLayoutVars>
          <dgm:bulletEnabled val="1"/>
        </dgm:presLayoutVars>
      </dgm:prSet>
      <dgm:spPr/>
      <dgm:t>
        <a:bodyPr/>
        <a:lstStyle/>
        <a:p>
          <a:endParaRPr lang="zh-CN" altLang="en-US"/>
        </a:p>
      </dgm:t>
    </dgm:pt>
    <dgm:pt modelId="{840DDAB7-DD10-4281-9A4D-B8AA081F6F04}" type="pres">
      <dgm:prSet presAssocID="{F60AA25E-7031-4E8E-925B-5141C1754C29}" presName="Name9" presStyleLbl="parChTrans1D2" presStyleIdx="2" presStyleCnt="6"/>
      <dgm:spPr/>
      <dgm:t>
        <a:bodyPr/>
        <a:lstStyle/>
        <a:p>
          <a:endParaRPr lang="zh-CN" altLang="en-US"/>
        </a:p>
      </dgm:t>
    </dgm:pt>
    <dgm:pt modelId="{8E25667B-C8C9-4A96-BC7C-52327A20D403}" type="pres">
      <dgm:prSet presAssocID="{F60AA25E-7031-4E8E-925B-5141C1754C29}" presName="connTx" presStyleLbl="parChTrans1D2" presStyleIdx="2" presStyleCnt="6"/>
      <dgm:spPr/>
      <dgm:t>
        <a:bodyPr/>
        <a:lstStyle/>
        <a:p>
          <a:endParaRPr lang="zh-CN" altLang="en-US"/>
        </a:p>
      </dgm:t>
    </dgm:pt>
    <dgm:pt modelId="{82AFE3AE-ACA7-4EF8-A808-B3E9E1D3CEFC}" type="pres">
      <dgm:prSet presAssocID="{5C3A6EFD-C52B-4960-A69C-92FE481357C7}" presName="node" presStyleLbl="node1" presStyleIdx="2" presStyleCnt="6">
        <dgm:presLayoutVars>
          <dgm:bulletEnabled val="1"/>
        </dgm:presLayoutVars>
      </dgm:prSet>
      <dgm:spPr/>
      <dgm:t>
        <a:bodyPr/>
        <a:lstStyle/>
        <a:p>
          <a:endParaRPr lang="zh-CN" altLang="en-US"/>
        </a:p>
      </dgm:t>
    </dgm:pt>
    <dgm:pt modelId="{932D2198-5C33-4E77-A1A1-AE977C6B1223}" type="pres">
      <dgm:prSet presAssocID="{636DEB9D-DDBC-4F18-9410-3FE04F63972D}" presName="Name9" presStyleLbl="parChTrans1D2" presStyleIdx="3" presStyleCnt="6"/>
      <dgm:spPr/>
      <dgm:t>
        <a:bodyPr/>
        <a:lstStyle/>
        <a:p>
          <a:endParaRPr lang="zh-CN" altLang="en-US"/>
        </a:p>
      </dgm:t>
    </dgm:pt>
    <dgm:pt modelId="{F35687DD-BC80-4CDD-97EA-4DE7EE59C525}" type="pres">
      <dgm:prSet presAssocID="{636DEB9D-DDBC-4F18-9410-3FE04F63972D}" presName="connTx" presStyleLbl="parChTrans1D2" presStyleIdx="3" presStyleCnt="6"/>
      <dgm:spPr/>
      <dgm:t>
        <a:bodyPr/>
        <a:lstStyle/>
        <a:p>
          <a:endParaRPr lang="zh-CN" altLang="en-US"/>
        </a:p>
      </dgm:t>
    </dgm:pt>
    <dgm:pt modelId="{D516EC1B-8441-4490-9AD1-548F29250883}" type="pres">
      <dgm:prSet presAssocID="{2027CC44-B7AC-45A2-A488-601C23D671A5}" presName="node" presStyleLbl="node1" presStyleIdx="3" presStyleCnt="6">
        <dgm:presLayoutVars>
          <dgm:bulletEnabled val="1"/>
        </dgm:presLayoutVars>
      </dgm:prSet>
      <dgm:spPr/>
      <dgm:t>
        <a:bodyPr/>
        <a:lstStyle/>
        <a:p>
          <a:endParaRPr lang="zh-CN" altLang="en-US"/>
        </a:p>
      </dgm:t>
    </dgm:pt>
    <dgm:pt modelId="{BBE639BE-1F97-4021-B8C1-ECB7D5ADFE10}" type="pres">
      <dgm:prSet presAssocID="{C28DD0C8-CBBE-48E1-9080-2D9ACEB19C41}" presName="Name9" presStyleLbl="parChTrans1D2" presStyleIdx="4" presStyleCnt="6"/>
      <dgm:spPr/>
      <dgm:t>
        <a:bodyPr/>
        <a:lstStyle/>
        <a:p>
          <a:endParaRPr lang="zh-CN" altLang="en-US"/>
        </a:p>
      </dgm:t>
    </dgm:pt>
    <dgm:pt modelId="{47F4D41D-F0DB-4B82-9D6B-FCDF99168929}" type="pres">
      <dgm:prSet presAssocID="{C28DD0C8-CBBE-48E1-9080-2D9ACEB19C41}" presName="connTx" presStyleLbl="parChTrans1D2" presStyleIdx="4" presStyleCnt="6"/>
      <dgm:spPr/>
      <dgm:t>
        <a:bodyPr/>
        <a:lstStyle/>
        <a:p>
          <a:endParaRPr lang="zh-CN" altLang="en-US"/>
        </a:p>
      </dgm:t>
    </dgm:pt>
    <dgm:pt modelId="{150AFDF2-2841-4930-852E-F44EBF70191D}" type="pres">
      <dgm:prSet presAssocID="{F0B57219-7726-48F1-8B79-32772B0B0A46}" presName="node" presStyleLbl="node1" presStyleIdx="4" presStyleCnt="6">
        <dgm:presLayoutVars>
          <dgm:bulletEnabled val="1"/>
        </dgm:presLayoutVars>
      </dgm:prSet>
      <dgm:spPr/>
      <dgm:t>
        <a:bodyPr/>
        <a:lstStyle/>
        <a:p>
          <a:endParaRPr lang="zh-CN" altLang="en-US"/>
        </a:p>
      </dgm:t>
    </dgm:pt>
    <dgm:pt modelId="{BEF27C21-0566-40BF-A616-FDD62E253C46}" type="pres">
      <dgm:prSet presAssocID="{1A0BAF2B-398A-4FB7-B46F-05AB07E69612}" presName="Name9" presStyleLbl="parChTrans1D2" presStyleIdx="5" presStyleCnt="6"/>
      <dgm:spPr/>
      <dgm:t>
        <a:bodyPr/>
        <a:lstStyle/>
        <a:p>
          <a:endParaRPr lang="zh-CN" altLang="en-US"/>
        </a:p>
      </dgm:t>
    </dgm:pt>
    <dgm:pt modelId="{5EABDE1C-FCB0-4270-8B50-2A904289EC44}" type="pres">
      <dgm:prSet presAssocID="{1A0BAF2B-398A-4FB7-B46F-05AB07E69612}" presName="connTx" presStyleLbl="parChTrans1D2" presStyleIdx="5" presStyleCnt="6"/>
      <dgm:spPr/>
      <dgm:t>
        <a:bodyPr/>
        <a:lstStyle/>
        <a:p>
          <a:endParaRPr lang="zh-CN" altLang="en-US"/>
        </a:p>
      </dgm:t>
    </dgm:pt>
    <dgm:pt modelId="{8C400DAA-6F47-4959-8F68-06EB7BE02EFC}" type="pres">
      <dgm:prSet presAssocID="{7C84B275-7DE2-408A-AE6B-05D9E36EF7E0}" presName="node" presStyleLbl="node1" presStyleIdx="5" presStyleCnt="6">
        <dgm:presLayoutVars>
          <dgm:bulletEnabled val="1"/>
        </dgm:presLayoutVars>
      </dgm:prSet>
      <dgm:spPr/>
      <dgm:t>
        <a:bodyPr/>
        <a:lstStyle/>
        <a:p>
          <a:endParaRPr lang="zh-CN" altLang="en-US"/>
        </a:p>
      </dgm:t>
    </dgm:pt>
  </dgm:ptLst>
  <dgm:cxnLst>
    <dgm:cxn modelId="{1B96B4BA-B785-40C2-A4DC-B0C469749885}" type="presOf" srcId="{3A6403AE-B83B-40DA-AF7E-92BA2D042381}" destId="{7F715C82-E165-47B0-ADEF-2958F06491C6}" srcOrd="1" destOrd="0" presId="urn:microsoft.com/office/officeart/2005/8/layout/radial1"/>
    <dgm:cxn modelId="{E921D78C-E442-4643-9045-1C4095158E26}" type="presOf" srcId="{E8F18B73-B2EA-416A-B4C7-4A4E0546C15D}" destId="{93C4CF6B-D38E-4E2B-9617-D089B22BC404}" srcOrd="0" destOrd="0" presId="urn:microsoft.com/office/officeart/2005/8/layout/radial1"/>
    <dgm:cxn modelId="{BC596BB3-6431-4ABC-9613-7DF93FF42489}" type="presOf" srcId="{636DEB9D-DDBC-4F18-9410-3FE04F63972D}" destId="{932D2198-5C33-4E77-A1A1-AE977C6B1223}" srcOrd="0" destOrd="0" presId="urn:microsoft.com/office/officeart/2005/8/layout/radial1"/>
    <dgm:cxn modelId="{46372A5D-293A-4AE6-9A2F-719EDC219A91}" type="presOf" srcId="{18389602-EE24-425C-BD30-E13F300804A2}" destId="{64537F35-124B-40C5-A8AC-D976288772D6}" srcOrd="0" destOrd="0" presId="urn:microsoft.com/office/officeart/2005/8/layout/radial1"/>
    <dgm:cxn modelId="{9E124CA0-00D5-4521-9BC1-3B7E52CBE5A4}" type="presOf" srcId="{1A0BAF2B-398A-4FB7-B46F-05AB07E69612}" destId="{BEF27C21-0566-40BF-A616-FDD62E253C46}" srcOrd="0" destOrd="0" presId="urn:microsoft.com/office/officeart/2005/8/layout/radial1"/>
    <dgm:cxn modelId="{FDC40C88-5AED-4266-9EE1-27BACDD00E48}" type="presOf" srcId="{C28DD0C8-CBBE-48E1-9080-2D9ACEB19C41}" destId="{BBE639BE-1F97-4021-B8C1-ECB7D5ADFE10}" srcOrd="0" destOrd="0" presId="urn:microsoft.com/office/officeart/2005/8/layout/radial1"/>
    <dgm:cxn modelId="{21772379-283C-493C-AAAB-3886A692BA92}" type="presOf" srcId="{1A0BAF2B-398A-4FB7-B46F-05AB07E69612}" destId="{5EABDE1C-FCB0-4270-8B50-2A904289EC44}" srcOrd="1" destOrd="0" presId="urn:microsoft.com/office/officeart/2005/8/layout/radial1"/>
    <dgm:cxn modelId="{49192E38-03E8-438E-BB38-98DD1673FFD9}" type="presOf" srcId="{F0D78B5A-8A18-40AA-8E4D-64BD6EC4AD30}" destId="{4FE683F5-074D-4D96-83D4-B12D2E2B6F4B}" srcOrd="0" destOrd="0" presId="urn:microsoft.com/office/officeart/2005/8/layout/radial1"/>
    <dgm:cxn modelId="{991B8641-3FE4-4418-B4F6-C6A1C37EDE29}" type="presOf" srcId="{F60AA25E-7031-4E8E-925B-5141C1754C29}" destId="{8E25667B-C8C9-4A96-BC7C-52327A20D403}" srcOrd="1" destOrd="0" presId="urn:microsoft.com/office/officeart/2005/8/layout/radial1"/>
    <dgm:cxn modelId="{DA7D24C7-E2D6-496D-9FFF-E6497C0BF1E6}" type="presOf" srcId="{7AFC7661-A8ED-4177-B9A7-A17037B6B7AA}" destId="{FC643A52-640E-4F51-8405-76A9AE1299E7}" srcOrd="0" destOrd="0" presId="urn:microsoft.com/office/officeart/2005/8/layout/radial1"/>
    <dgm:cxn modelId="{B5EC3965-E312-4BD8-B807-B17A4B13AFDC}" type="presOf" srcId="{7C84B275-7DE2-408A-AE6B-05D9E36EF7E0}" destId="{8C400DAA-6F47-4959-8F68-06EB7BE02EFC}" srcOrd="0" destOrd="0" presId="urn:microsoft.com/office/officeart/2005/8/layout/radial1"/>
    <dgm:cxn modelId="{C9DB5B9D-A854-4CFE-BCC1-27CBD0089DA6}" type="presOf" srcId="{F60AA25E-7031-4E8E-925B-5141C1754C29}" destId="{840DDAB7-DD10-4281-9A4D-B8AA081F6F04}" srcOrd="0" destOrd="0" presId="urn:microsoft.com/office/officeart/2005/8/layout/radial1"/>
    <dgm:cxn modelId="{4B012092-C418-4584-AC16-2093715EC68E}" srcId="{28B57D52-25CD-4BDA-93EE-BDA933D94672}" destId="{7C84B275-7DE2-408A-AE6B-05D9E36EF7E0}" srcOrd="5" destOrd="0" parTransId="{1A0BAF2B-398A-4FB7-B46F-05AB07E69612}" sibTransId="{AE49110D-4999-4BF3-84EE-7E41AAEE5754}"/>
    <dgm:cxn modelId="{00A43447-B9EB-4CD9-A66E-C9DCD343248D}" srcId="{28B57D52-25CD-4BDA-93EE-BDA933D94672}" destId="{7AFC7661-A8ED-4177-B9A7-A17037B6B7AA}" srcOrd="0" destOrd="0" parTransId="{E8F18B73-B2EA-416A-B4C7-4A4E0546C15D}" sibTransId="{AB3595E5-EFD3-4653-9E4A-16669E24A7B6}"/>
    <dgm:cxn modelId="{7CDD356F-72E8-4D74-B77E-5A476417E7D5}" type="presOf" srcId="{E8F18B73-B2EA-416A-B4C7-4A4E0546C15D}" destId="{FCD66F76-DF5F-4061-B22C-A2BE61848287}" srcOrd="1" destOrd="0" presId="urn:microsoft.com/office/officeart/2005/8/layout/radial1"/>
    <dgm:cxn modelId="{2417AF07-4FC3-4F75-A6F0-CB049E7639CA}" srcId="{28B57D52-25CD-4BDA-93EE-BDA933D94672}" destId="{F0B57219-7726-48F1-8B79-32772B0B0A46}" srcOrd="4" destOrd="0" parTransId="{C28DD0C8-CBBE-48E1-9080-2D9ACEB19C41}" sibTransId="{639F7DA7-1406-4879-B66C-EECE830C4513}"/>
    <dgm:cxn modelId="{55696DCE-5006-4FC4-9CBC-74DD0E4EC377}" type="presOf" srcId="{C28DD0C8-CBBE-48E1-9080-2D9ACEB19C41}" destId="{47F4D41D-F0DB-4B82-9D6B-FCDF99168929}" srcOrd="1" destOrd="0" presId="urn:microsoft.com/office/officeart/2005/8/layout/radial1"/>
    <dgm:cxn modelId="{0AB1A10E-E4E8-4B71-81AC-17BCC4AD7ABD}" type="presOf" srcId="{3A6403AE-B83B-40DA-AF7E-92BA2D042381}" destId="{DB6FE603-6E83-415C-8923-ED681A0F2B45}" srcOrd="0" destOrd="0" presId="urn:microsoft.com/office/officeart/2005/8/layout/radial1"/>
    <dgm:cxn modelId="{BD054079-64CA-4C1E-9A53-870B12FFCFA6}" srcId="{28B57D52-25CD-4BDA-93EE-BDA933D94672}" destId="{5C3A6EFD-C52B-4960-A69C-92FE481357C7}" srcOrd="2" destOrd="0" parTransId="{F60AA25E-7031-4E8E-925B-5141C1754C29}" sibTransId="{DD1C3801-1C53-4B93-BE21-7BDB776B89CC}"/>
    <dgm:cxn modelId="{A7D3E524-6EE9-4DC7-B7A1-3E3CAC2EFBDA}" type="presOf" srcId="{2027CC44-B7AC-45A2-A488-601C23D671A5}" destId="{D516EC1B-8441-4490-9AD1-548F29250883}" srcOrd="0" destOrd="0" presId="urn:microsoft.com/office/officeart/2005/8/layout/radial1"/>
    <dgm:cxn modelId="{BA1863BD-03F5-4E52-B2BE-35525CF542F7}" type="presOf" srcId="{636DEB9D-DDBC-4F18-9410-3FE04F63972D}" destId="{F35687DD-BC80-4CDD-97EA-4DE7EE59C525}" srcOrd="1" destOrd="0" presId="urn:microsoft.com/office/officeart/2005/8/layout/radial1"/>
    <dgm:cxn modelId="{84E0DB9C-9B76-42F6-B0E5-763DBE15EC75}" srcId="{28B57D52-25CD-4BDA-93EE-BDA933D94672}" destId="{18389602-EE24-425C-BD30-E13F300804A2}" srcOrd="1" destOrd="0" parTransId="{3A6403AE-B83B-40DA-AF7E-92BA2D042381}" sibTransId="{2DF32888-73B4-4B09-88BC-BDA803138371}"/>
    <dgm:cxn modelId="{ECC90468-38CF-4D69-B851-900ED06887E8}" srcId="{28B57D52-25CD-4BDA-93EE-BDA933D94672}" destId="{2027CC44-B7AC-45A2-A488-601C23D671A5}" srcOrd="3" destOrd="0" parTransId="{636DEB9D-DDBC-4F18-9410-3FE04F63972D}" sibTransId="{79784D7A-719F-4E1E-B79D-10FABBA91885}"/>
    <dgm:cxn modelId="{1CEEB6EA-C6C3-48E2-A542-DCBD0DB6AE6E}" type="presOf" srcId="{5C3A6EFD-C52B-4960-A69C-92FE481357C7}" destId="{82AFE3AE-ACA7-4EF8-A808-B3E9E1D3CEFC}" srcOrd="0" destOrd="0" presId="urn:microsoft.com/office/officeart/2005/8/layout/radial1"/>
    <dgm:cxn modelId="{AFC68898-C690-4145-AE33-CBD21599EDCA}" type="presOf" srcId="{F0B57219-7726-48F1-8B79-32772B0B0A46}" destId="{150AFDF2-2841-4930-852E-F44EBF70191D}" srcOrd="0" destOrd="0" presId="urn:microsoft.com/office/officeart/2005/8/layout/radial1"/>
    <dgm:cxn modelId="{AB8AC418-A06A-44DC-8D69-380B75503F11}" type="presOf" srcId="{28B57D52-25CD-4BDA-93EE-BDA933D94672}" destId="{11BF0145-1E2D-41CF-B345-ED7FDFD5A901}" srcOrd="0" destOrd="0" presId="urn:microsoft.com/office/officeart/2005/8/layout/radial1"/>
    <dgm:cxn modelId="{E12AA01C-8C48-454C-A4F3-5AD1B84DAD30}" srcId="{F0D78B5A-8A18-40AA-8E4D-64BD6EC4AD30}" destId="{28B57D52-25CD-4BDA-93EE-BDA933D94672}" srcOrd="0" destOrd="0" parTransId="{111ADEE3-BAE8-4252-9A53-9AD5AB865F1B}" sibTransId="{34ECCE05-B388-4C0A-B5D9-6C98A537BB13}"/>
    <dgm:cxn modelId="{9003A12F-2B1C-4019-A09C-1000C9E64C05}" type="presParOf" srcId="{4FE683F5-074D-4D96-83D4-B12D2E2B6F4B}" destId="{11BF0145-1E2D-41CF-B345-ED7FDFD5A901}" srcOrd="0" destOrd="0" presId="urn:microsoft.com/office/officeart/2005/8/layout/radial1"/>
    <dgm:cxn modelId="{CD572C50-97B8-45E0-A7CD-3FA8244E3397}" type="presParOf" srcId="{4FE683F5-074D-4D96-83D4-B12D2E2B6F4B}" destId="{93C4CF6B-D38E-4E2B-9617-D089B22BC404}" srcOrd="1" destOrd="0" presId="urn:microsoft.com/office/officeart/2005/8/layout/radial1"/>
    <dgm:cxn modelId="{35435110-29DD-4B24-B7BC-E28F69B3E8FB}" type="presParOf" srcId="{93C4CF6B-D38E-4E2B-9617-D089B22BC404}" destId="{FCD66F76-DF5F-4061-B22C-A2BE61848287}" srcOrd="0" destOrd="0" presId="urn:microsoft.com/office/officeart/2005/8/layout/radial1"/>
    <dgm:cxn modelId="{CB34CD4D-FB5B-449F-A981-84E77B649E05}" type="presParOf" srcId="{4FE683F5-074D-4D96-83D4-B12D2E2B6F4B}" destId="{FC643A52-640E-4F51-8405-76A9AE1299E7}" srcOrd="2" destOrd="0" presId="urn:microsoft.com/office/officeart/2005/8/layout/radial1"/>
    <dgm:cxn modelId="{F007671D-8C0D-499D-9C2B-802783A6D558}" type="presParOf" srcId="{4FE683F5-074D-4D96-83D4-B12D2E2B6F4B}" destId="{DB6FE603-6E83-415C-8923-ED681A0F2B45}" srcOrd="3" destOrd="0" presId="urn:microsoft.com/office/officeart/2005/8/layout/radial1"/>
    <dgm:cxn modelId="{26D9A831-F67D-4D84-90E3-C0D8BFCCED24}" type="presParOf" srcId="{DB6FE603-6E83-415C-8923-ED681A0F2B45}" destId="{7F715C82-E165-47B0-ADEF-2958F06491C6}" srcOrd="0" destOrd="0" presId="urn:microsoft.com/office/officeart/2005/8/layout/radial1"/>
    <dgm:cxn modelId="{C9FEAB57-0D37-42E3-A436-647ABFAC5375}" type="presParOf" srcId="{4FE683F5-074D-4D96-83D4-B12D2E2B6F4B}" destId="{64537F35-124B-40C5-A8AC-D976288772D6}" srcOrd="4" destOrd="0" presId="urn:microsoft.com/office/officeart/2005/8/layout/radial1"/>
    <dgm:cxn modelId="{5A17EFAE-6FDD-40F0-B288-4C2761C2F0E0}" type="presParOf" srcId="{4FE683F5-074D-4D96-83D4-B12D2E2B6F4B}" destId="{840DDAB7-DD10-4281-9A4D-B8AA081F6F04}" srcOrd="5" destOrd="0" presId="urn:microsoft.com/office/officeart/2005/8/layout/radial1"/>
    <dgm:cxn modelId="{4D2AB9D4-0A06-4311-AA04-AE29CC4CA16E}" type="presParOf" srcId="{840DDAB7-DD10-4281-9A4D-B8AA081F6F04}" destId="{8E25667B-C8C9-4A96-BC7C-52327A20D403}" srcOrd="0" destOrd="0" presId="urn:microsoft.com/office/officeart/2005/8/layout/radial1"/>
    <dgm:cxn modelId="{DCC0B17D-947B-4DF3-A802-B916DD649A97}" type="presParOf" srcId="{4FE683F5-074D-4D96-83D4-B12D2E2B6F4B}" destId="{82AFE3AE-ACA7-4EF8-A808-B3E9E1D3CEFC}" srcOrd="6" destOrd="0" presId="urn:microsoft.com/office/officeart/2005/8/layout/radial1"/>
    <dgm:cxn modelId="{EA6EAB10-BBF0-45A7-AA85-F98E318F3DD2}" type="presParOf" srcId="{4FE683F5-074D-4D96-83D4-B12D2E2B6F4B}" destId="{932D2198-5C33-4E77-A1A1-AE977C6B1223}" srcOrd="7" destOrd="0" presId="urn:microsoft.com/office/officeart/2005/8/layout/radial1"/>
    <dgm:cxn modelId="{7E1E4FAD-AFA3-4351-B5E8-83D8F5038832}" type="presParOf" srcId="{932D2198-5C33-4E77-A1A1-AE977C6B1223}" destId="{F35687DD-BC80-4CDD-97EA-4DE7EE59C525}" srcOrd="0" destOrd="0" presId="urn:microsoft.com/office/officeart/2005/8/layout/radial1"/>
    <dgm:cxn modelId="{8D7A5825-7348-4837-968D-D269E2ACFCE9}" type="presParOf" srcId="{4FE683F5-074D-4D96-83D4-B12D2E2B6F4B}" destId="{D516EC1B-8441-4490-9AD1-548F29250883}" srcOrd="8" destOrd="0" presId="urn:microsoft.com/office/officeart/2005/8/layout/radial1"/>
    <dgm:cxn modelId="{CFEE6360-2169-477A-AC19-C0DB193EDA79}" type="presParOf" srcId="{4FE683F5-074D-4D96-83D4-B12D2E2B6F4B}" destId="{BBE639BE-1F97-4021-B8C1-ECB7D5ADFE10}" srcOrd="9" destOrd="0" presId="urn:microsoft.com/office/officeart/2005/8/layout/radial1"/>
    <dgm:cxn modelId="{79420E19-C220-4C36-A642-B828F063DD81}" type="presParOf" srcId="{BBE639BE-1F97-4021-B8C1-ECB7D5ADFE10}" destId="{47F4D41D-F0DB-4B82-9D6B-FCDF99168929}" srcOrd="0" destOrd="0" presId="urn:microsoft.com/office/officeart/2005/8/layout/radial1"/>
    <dgm:cxn modelId="{F898C285-8F27-4176-9002-909A50A3C1AD}" type="presParOf" srcId="{4FE683F5-074D-4D96-83D4-B12D2E2B6F4B}" destId="{150AFDF2-2841-4930-852E-F44EBF70191D}" srcOrd="10" destOrd="0" presId="urn:microsoft.com/office/officeart/2005/8/layout/radial1"/>
    <dgm:cxn modelId="{FCA55203-9D1F-4677-B461-3CEB2759EB58}" type="presParOf" srcId="{4FE683F5-074D-4D96-83D4-B12D2E2B6F4B}" destId="{BEF27C21-0566-40BF-A616-FDD62E253C46}" srcOrd="11" destOrd="0" presId="urn:microsoft.com/office/officeart/2005/8/layout/radial1"/>
    <dgm:cxn modelId="{4087B672-8292-4C66-8317-30E06EB839CF}" type="presParOf" srcId="{BEF27C21-0566-40BF-A616-FDD62E253C46}" destId="{5EABDE1C-FCB0-4270-8B50-2A904289EC44}" srcOrd="0" destOrd="0" presId="urn:microsoft.com/office/officeart/2005/8/layout/radial1"/>
    <dgm:cxn modelId="{C22A7219-1CB7-4144-A9C7-AFD3CF302682}" type="presParOf" srcId="{4FE683F5-074D-4D96-83D4-B12D2E2B6F4B}" destId="{8C400DAA-6F47-4959-8F68-06EB7BE02EFC}" srcOrd="12"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30"/>
              <a:ext cx="5742" cy="1182"/>
              <a:chOff x="0" y="4"/>
              <a:chExt cx="5760" cy="1676"/>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0E5CCF8F-13D6-4B9E-BDDE-20CDA46BB907}"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66A2E398-D4AE-4EC8-99B1-850E5575B8F1}"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灯片编号占位符 2"/>
          <p:cNvSpPr>
            <a:spLocks noGrp="1"/>
          </p:cNvSpPr>
          <p:nvPr>
            <p:ph type="sldNum" sz="quarter" idx="10"/>
          </p:nvPr>
        </p:nvSpPr>
        <p:spPr/>
        <p:txBody>
          <a:bodyPr/>
          <a:lstStyle>
            <a:lvl1pPr>
              <a:defRPr/>
            </a:lvl1pPr>
          </a:lstStyle>
          <a:p>
            <a:pPr>
              <a:defRPr/>
            </a:pPr>
            <a:fld id="{25E7C1DB-0BF7-4894-89C7-3DD579B4D2B5}" type="slidenum">
              <a:rPr lang="zh-CN" altLang="en-US"/>
              <a:pPr>
                <a:defRPr/>
              </a:pPr>
              <a:t>‹#›</a:t>
            </a:fld>
            <a:endParaRPr lang="en-US" altLang="zh-CN" sz="1800"/>
          </a:p>
        </p:txBody>
      </p:sp>
      <p:sp>
        <p:nvSpPr>
          <p:cNvPr id="3" name="日期占位符 3"/>
          <p:cNvSpPr>
            <a:spLocks noGrp="1"/>
          </p:cNvSpPr>
          <p:nvPr>
            <p:ph type="dt" sz="half" idx="11"/>
          </p:nvPr>
        </p:nvSpPr>
        <p:spPr/>
        <p:txBody>
          <a:bodyPr/>
          <a:lstStyle>
            <a:lvl1pPr>
              <a:defRPr/>
            </a:lvl1pPr>
          </a:lstStyle>
          <a:p>
            <a:pPr>
              <a:defRPr/>
            </a:pPr>
            <a:r>
              <a:rPr lang="zh-CN" altLang="zh-CN"/>
              <a:t>www.pumpress.com.cn</a:t>
            </a:r>
            <a:endParaRPr lang="zh-CN" altLang="zh-CN" sz="1800">
              <a:solidFill>
                <a:schemeClr val="tx1"/>
              </a:solidFill>
              <a:latin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600" b="1"/>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lnSpc>
                <a:spcPct val="150000"/>
              </a:lnSpc>
              <a:spcBef>
                <a:spcPts val="0"/>
              </a:spcBef>
              <a:defRPr sz="3200" b="1">
                <a:solidFill>
                  <a:schemeClr val="tx1"/>
                </a:solidFill>
              </a:defRPr>
            </a:lvl1pPr>
            <a:lvl2pPr>
              <a:lnSpc>
                <a:spcPct val="150000"/>
              </a:lnSpc>
              <a:spcBef>
                <a:spcPts val="0"/>
              </a:spcBef>
              <a:defRPr sz="2800" b="1">
                <a:solidFill>
                  <a:schemeClr val="tx1"/>
                </a:solidFill>
              </a:defRPr>
            </a:lvl2pPr>
            <a:lvl3pPr>
              <a:lnSpc>
                <a:spcPct val="150000"/>
              </a:lnSpc>
              <a:spcBef>
                <a:spcPts val="0"/>
              </a:spcBef>
              <a:defRPr sz="2400" b="1">
                <a:solidFill>
                  <a:schemeClr val="tx1"/>
                </a:solidFill>
              </a:defRPr>
            </a:lvl3pPr>
            <a:lvl4pPr>
              <a:lnSpc>
                <a:spcPct val="150000"/>
              </a:lnSpc>
              <a:spcBef>
                <a:spcPts val="0"/>
              </a:spcBef>
              <a:defRPr sz="2400" b="1">
                <a:solidFill>
                  <a:schemeClr val="tx1"/>
                </a:solidFill>
              </a:defRPr>
            </a:lvl4pPr>
            <a:lvl5pPr>
              <a:lnSpc>
                <a:spcPct val="150000"/>
              </a:lnSpc>
              <a:spcBef>
                <a:spcPts val="0"/>
              </a:spcBef>
              <a:defRPr sz="2400" b="1">
                <a:solidFill>
                  <a:schemeClr val="tx1"/>
                </a:solidFill>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296051B9-E510-4EEC-8298-3A7949B634B4}"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0D51F852-3842-4535-B029-AC6651A20803}"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F3B9D74B-6B68-403E-AE4F-BB94B8CAA8C1}"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271D7160-12CB-4973-B69E-90143A1B161B}"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E9A085D1-2ED4-4840-8FF1-AE421368A5FB}"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D3CCA510-6B53-41F5-8BFF-C4520AAEC442}"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821D4C4B-ADDF-4A7D-BDCA-C098ACFD562E}"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0E15E8F0-A4EA-4A5E-84C8-4C0D721FE09C}"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34818" name="Picture 2" descr="1"/>
          <p:cNvPicPr>
            <a:picLocks noChangeAspect="1" noChangeArrowheads="1"/>
          </p:cNvPicPr>
          <p:nvPr/>
        </p:nvPicPr>
        <p:blipFill>
          <a:blip r:embed="rId14"/>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34821"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264088DB-5FEC-4D96-8F0C-1B37B5365CB8}" type="slidenum">
              <a:rPr lang="zh-CN" altLang="en-US"/>
              <a:pPr>
                <a:defRPr/>
              </a:pPr>
              <a:t>‹#›</a:t>
            </a:fld>
            <a:endParaRPr lang="en-US"/>
          </a:p>
        </p:txBody>
      </p:sp>
      <p:sp>
        <p:nvSpPr>
          <p:cNvPr id="34823"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ea typeface="+mn-ea"/>
            </a:endParaRPr>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34826" name="Picture 10"/>
          <p:cNvPicPr>
            <a:picLocks noChangeAspect="1" noChangeArrowheads="1"/>
          </p:cNvPicPr>
          <p:nvPr/>
        </p:nvPicPr>
        <p:blipFill>
          <a:blip r:embed="rId15"/>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Lst>
  <p:hf sldNum="0" hdr="0" ftr="0"/>
  <p:txStyles>
    <p:title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400">
          <a:solidFill>
            <a:schemeClr val="tx1"/>
          </a:solidFill>
          <a:latin typeface="Arial" pitchFamily="34" charset="0"/>
        </a:defRPr>
      </a:lvl2pPr>
      <a:lvl3pPr marL="1143000" indent="-228600" algn="l" rtl="0" eaLnBrk="0" fontAlgn="base" hangingPunct="0">
        <a:spcBef>
          <a:spcPct val="20000"/>
        </a:spcBef>
        <a:spcAft>
          <a:spcPct val="0"/>
        </a:spcAft>
        <a:buClr>
          <a:schemeClr val="tx1"/>
        </a:buClr>
        <a:buChar char="•"/>
        <a:defRPr sz="2200">
          <a:solidFill>
            <a:schemeClr val="tx1"/>
          </a:solidFill>
          <a:latin typeface="Arial" pitchFamily="34"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p:cNvSpPr>
          <p:nvPr>
            <p:ph type="ctrTitle"/>
          </p:nvPr>
        </p:nvSpPr>
        <p:spPr>
          <a:xfrm>
            <a:off x="107950" y="2133600"/>
            <a:ext cx="5040313" cy="2428875"/>
          </a:xfrm>
        </p:spPr>
        <p:txBody>
          <a:bodyPr/>
          <a:lstStyle/>
          <a:p>
            <a:pPr algn="ctr">
              <a:lnSpc>
                <a:spcPct val="150000"/>
              </a:lnSpc>
            </a:pPr>
            <a:r>
              <a:rPr lang="zh-CN" altLang="zh-CN" smtClean="0">
                <a:ea typeface="宋体" charset="-122"/>
                <a:sym typeface="Verdana" pitchFamily="34" charset="0"/>
              </a:rPr>
              <a:t>第八章</a:t>
            </a:r>
            <a:r>
              <a:rPr lang="en-US" altLang="zh-CN" smtClean="0">
                <a:ea typeface="宋体" charset="-122"/>
                <a:sym typeface="Verdana" pitchFamily="34" charset="0"/>
              </a:rPr>
              <a:t/>
            </a:r>
            <a:br>
              <a:rPr lang="en-US" altLang="zh-CN" smtClean="0">
                <a:ea typeface="宋体" charset="-122"/>
                <a:sym typeface="Verdana" pitchFamily="34" charset="0"/>
              </a:rPr>
            </a:br>
            <a:r>
              <a:rPr lang="zh-CN" altLang="zh-CN" smtClean="0">
                <a:ea typeface="宋体" charset="-122"/>
                <a:sym typeface="Verdana" pitchFamily="34" charset="0"/>
              </a:rPr>
              <a:t>社区常见慢性病患者</a:t>
            </a:r>
            <a:r>
              <a:rPr lang="en-US" altLang="zh-CN" smtClean="0">
                <a:ea typeface="宋体" charset="-122"/>
                <a:sym typeface="Verdana" pitchFamily="34" charset="0"/>
              </a:rPr>
              <a:t/>
            </a:r>
            <a:br>
              <a:rPr lang="en-US" altLang="zh-CN" smtClean="0">
                <a:ea typeface="宋体" charset="-122"/>
                <a:sym typeface="Verdana" pitchFamily="34" charset="0"/>
              </a:rPr>
            </a:br>
            <a:r>
              <a:rPr lang="zh-CN" altLang="zh-CN" smtClean="0">
                <a:ea typeface="宋体" charset="-122"/>
                <a:sym typeface="Verdana" pitchFamily="34" charset="0"/>
              </a:rPr>
              <a:t>的护理与管理</a:t>
            </a:r>
            <a:endParaRPr lang="zh-CN" altLang="en-US" smtClean="0">
              <a:ea typeface="宋体" charset="-122"/>
            </a:endParaRPr>
          </a:p>
        </p:txBody>
      </p:sp>
      <p:sp>
        <p:nvSpPr>
          <p:cNvPr id="14338" name="副标题 2"/>
          <p:cNvSpPr>
            <a:spLocks noGrp="1"/>
          </p:cNvSpPr>
          <p:nvPr>
            <p:ph type="subTitle" idx="1"/>
          </p:nvPr>
        </p:nvSpPr>
        <p:spPr/>
        <p:txBody>
          <a:bodyPr/>
          <a:lstStyle/>
          <a:p>
            <a:endParaRPr lang="zh-CN" altLang="en-US" smtClean="0">
              <a:ea typeface="宋体"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23555" name="Picture 15" descr="Chalkboard3"/>
          <p:cNvPicPr>
            <a:picLocks noChangeAspect="1" noChangeArrowheads="1"/>
          </p:cNvPicPr>
          <p:nvPr/>
        </p:nvPicPr>
        <p:blipFill>
          <a:blip r:embed="rId2"/>
          <a:srcRect t="2168"/>
          <a:stretch>
            <a:fillRect/>
          </a:stretch>
        </p:blipFill>
        <p:spPr bwMode="auto">
          <a:xfrm>
            <a:off x="0" y="736600"/>
            <a:ext cx="4932363" cy="6121400"/>
          </a:xfrm>
          <a:prstGeom prst="rect">
            <a:avLst/>
          </a:prstGeom>
          <a:noFill/>
          <a:ln w="9525">
            <a:noFill/>
            <a:miter lim="800000"/>
            <a:headEnd/>
            <a:tailEnd/>
          </a:ln>
        </p:spPr>
      </p:pic>
      <p:sp>
        <p:nvSpPr>
          <p:cNvPr id="6" name="TextBox 5"/>
          <p:cNvSpPr txBox="1"/>
          <p:nvPr/>
        </p:nvSpPr>
        <p:spPr>
          <a:xfrm>
            <a:off x="827088" y="1268413"/>
            <a:ext cx="3244850" cy="3416300"/>
          </a:xfrm>
          <a:prstGeom prst="rect">
            <a:avLst/>
          </a:prstGeom>
          <a:noFill/>
        </p:spPr>
        <p:txBody>
          <a:bodyPr>
            <a:spAutoFit/>
          </a:bodyPr>
          <a:lstStyle/>
          <a:p>
            <a:pPr>
              <a:lnSpc>
                <a:spcPct val="150000"/>
              </a:lnSpc>
              <a:defRPr/>
            </a:pPr>
            <a:r>
              <a:rPr lang="en-US" altLang="zh-CN" b="1" dirty="0">
                <a:solidFill>
                  <a:schemeClr val="bg1"/>
                </a:solidFill>
                <a:ea typeface="+mn-ea"/>
              </a:rPr>
              <a:t>      </a:t>
            </a:r>
            <a:r>
              <a:rPr lang="zh-CN" altLang="zh-CN" b="1" dirty="0">
                <a:solidFill>
                  <a:schemeClr val="bg1"/>
                </a:solidFill>
                <a:ea typeface="+mn-ea"/>
              </a:rPr>
              <a:t>刘先生，</a:t>
            </a:r>
            <a:r>
              <a:rPr lang="en-US" altLang="zh-CN" b="1" dirty="0">
                <a:solidFill>
                  <a:schemeClr val="bg1"/>
                </a:solidFill>
                <a:ea typeface="+mn-ea"/>
              </a:rPr>
              <a:t>56</a:t>
            </a:r>
            <a:r>
              <a:rPr lang="zh-CN" altLang="zh-CN" b="1" dirty="0">
                <a:solidFill>
                  <a:schemeClr val="bg1"/>
                </a:solidFill>
                <a:ea typeface="+mn-ea"/>
              </a:rPr>
              <a:t>岁，退休工人，因“头晕伴耳鸣</a:t>
            </a:r>
            <a:r>
              <a:rPr lang="en-US" altLang="zh-CN" b="1" dirty="0">
                <a:solidFill>
                  <a:schemeClr val="bg1"/>
                </a:solidFill>
                <a:ea typeface="+mn-ea"/>
              </a:rPr>
              <a:t>2</a:t>
            </a:r>
            <a:r>
              <a:rPr lang="zh-CN" altLang="zh-CN" b="1" dirty="0">
                <a:solidFill>
                  <a:schemeClr val="bg1"/>
                </a:solidFill>
                <a:ea typeface="+mn-ea"/>
              </a:rPr>
              <a:t>月”咨询社区卫生服务中心的护士。体格检查发现患者血压</a:t>
            </a:r>
            <a:r>
              <a:rPr lang="en-US" altLang="zh-CN" b="1" dirty="0">
                <a:solidFill>
                  <a:schemeClr val="bg1"/>
                </a:solidFill>
                <a:ea typeface="+mn-ea"/>
              </a:rPr>
              <a:t>180/90mmHg</a:t>
            </a:r>
            <a:r>
              <a:rPr lang="zh-CN" altLang="zh-CN" b="1" dirty="0">
                <a:solidFill>
                  <a:schemeClr val="bg1"/>
                </a:solidFill>
                <a:ea typeface="+mn-ea"/>
              </a:rPr>
              <a:t>。</a:t>
            </a:r>
            <a:r>
              <a:rPr lang="en-US" altLang="zh-CN" b="1" dirty="0">
                <a:solidFill>
                  <a:schemeClr val="bg1"/>
                </a:solidFill>
                <a:ea typeface="+mn-ea"/>
              </a:rPr>
              <a:t>2</a:t>
            </a:r>
            <a:r>
              <a:rPr lang="zh-CN" altLang="zh-CN" b="1" dirty="0">
                <a:solidFill>
                  <a:schemeClr val="bg1"/>
                </a:solidFill>
                <a:ea typeface="+mn-ea"/>
              </a:rPr>
              <a:t>年前，患者例行体检时曾发现血压</a:t>
            </a:r>
            <a:r>
              <a:rPr lang="en-US" altLang="zh-CN" b="1" dirty="0">
                <a:solidFill>
                  <a:schemeClr val="bg1"/>
                </a:solidFill>
                <a:ea typeface="+mn-ea"/>
              </a:rPr>
              <a:t>150/90mmHg</a:t>
            </a:r>
            <a:r>
              <a:rPr lang="zh-CN" altLang="zh-CN" b="1" dirty="0">
                <a:solidFill>
                  <a:schemeClr val="bg1"/>
                </a:solidFill>
                <a:ea typeface="+mn-ea"/>
              </a:rPr>
              <a:t>，但因当时没有任何症状未予以重视，未就诊。</a:t>
            </a:r>
            <a:endParaRPr lang="zh-CN" altLang="zh-CN" b="1" dirty="0">
              <a:solidFill>
                <a:schemeClr val="bg1"/>
              </a:solidFill>
              <a:latin typeface="+mn-ea"/>
              <a:ea typeface="+mn-ea"/>
            </a:endParaRPr>
          </a:p>
        </p:txBody>
      </p:sp>
      <p:pic>
        <p:nvPicPr>
          <p:cNvPr id="23557" name="Picture 2" descr="http://down.tutu001.com/d/file/20120217/373dcfb4c8f401a2c8be033836_560.jpg"/>
          <p:cNvPicPr>
            <a:picLocks noGrp="1" noChangeAspect="1" noChangeArrowheads="1"/>
          </p:cNvPicPr>
          <p:nvPr>
            <p:ph idx="1"/>
          </p:nvPr>
        </p:nvPicPr>
        <p:blipFill>
          <a:blip r:embed="rId3"/>
          <a:srcRect l="9450" t="12531" r="9550" b="12289"/>
          <a:stretch>
            <a:fillRect/>
          </a:stretch>
        </p:blipFill>
        <p:spPr>
          <a:xfrm>
            <a:off x="6732588" y="1341438"/>
            <a:ext cx="2012950" cy="1811337"/>
          </a:xfrm>
        </p:spPr>
      </p:pic>
      <p:sp>
        <p:nvSpPr>
          <p:cNvPr id="8" name="TextBox 7"/>
          <p:cNvSpPr txBox="1"/>
          <p:nvPr/>
        </p:nvSpPr>
        <p:spPr>
          <a:xfrm>
            <a:off x="4930775" y="2955925"/>
            <a:ext cx="3889375" cy="3416300"/>
          </a:xfrm>
          <a:prstGeom prst="rect">
            <a:avLst/>
          </a:prstGeom>
          <a:noFill/>
        </p:spPr>
        <p:txBody>
          <a:bodyPr>
            <a:spAutoFit/>
          </a:bodyPr>
          <a:lstStyle/>
          <a:p>
            <a:pPr>
              <a:lnSpc>
                <a:spcPct val="150000"/>
              </a:lnSpc>
              <a:defRPr/>
            </a:pPr>
            <a:r>
              <a:rPr lang="zh-CN" altLang="en-US" sz="2400" b="1" dirty="0">
                <a:latin typeface="+mn-ea"/>
                <a:ea typeface="+mn-ea"/>
              </a:rPr>
              <a:t>思考：</a:t>
            </a:r>
          </a:p>
          <a:p>
            <a:pPr>
              <a:lnSpc>
                <a:spcPct val="150000"/>
              </a:lnSpc>
              <a:defRPr/>
            </a:pPr>
            <a:r>
              <a:rPr lang="en-US" altLang="zh-CN" sz="2400" b="1" dirty="0">
                <a:latin typeface="+mn-ea"/>
                <a:ea typeface="+mn-ea"/>
              </a:rPr>
              <a:t>1.</a:t>
            </a:r>
            <a:r>
              <a:rPr lang="zh-CN" altLang="en-US" sz="2400" b="1" dirty="0">
                <a:latin typeface="+mn-ea"/>
                <a:ea typeface="+mn-ea"/>
              </a:rPr>
              <a:t>两</a:t>
            </a:r>
            <a:r>
              <a:rPr lang="zh-CN" altLang="zh-CN" sz="2400" b="1" dirty="0">
                <a:latin typeface="+mn-ea"/>
                <a:ea typeface="+mn-ea"/>
              </a:rPr>
              <a:t>年前患者血压仅轻度升高，又没有任何症状，是否可以排除高血压？</a:t>
            </a:r>
          </a:p>
          <a:p>
            <a:pPr>
              <a:lnSpc>
                <a:spcPct val="150000"/>
              </a:lnSpc>
              <a:defRPr/>
            </a:pPr>
            <a:r>
              <a:rPr lang="en-US" altLang="zh-CN" sz="2400" b="1" dirty="0">
                <a:latin typeface="+mn-ea"/>
                <a:ea typeface="+mn-ea"/>
              </a:rPr>
              <a:t>2.</a:t>
            </a:r>
            <a:r>
              <a:rPr lang="zh-CN" altLang="zh-CN" sz="2400" b="1" dirty="0">
                <a:latin typeface="+mn-ea"/>
                <a:ea typeface="+mn-ea"/>
              </a:rPr>
              <a:t>社区护士应如何对该患者实施健康管理？</a:t>
            </a:r>
          </a:p>
        </p:txBody>
      </p:sp>
      <p:pic>
        <p:nvPicPr>
          <p:cNvPr id="23559" name="Picture 16" descr="CHALKS"/>
          <p:cNvPicPr>
            <a:picLocks noChangeAspect="1" noChangeArrowheads="1"/>
          </p:cNvPicPr>
          <p:nvPr/>
        </p:nvPicPr>
        <p:blipFill>
          <a:blip r:embed="rId4"/>
          <a:srcRect/>
          <a:stretch>
            <a:fillRect/>
          </a:stretch>
        </p:blipFill>
        <p:spPr bwMode="auto">
          <a:xfrm>
            <a:off x="792163" y="4581525"/>
            <a:ext cx="3311525" cy="15843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标题 1"/>
          <p:cNvSpPr>
            <a:spLocks noGrp="1"/>
          </p:cNvSpPr>
          <p:nvPr>
            <p:ph type="title"/>
          </p:nvPr>
        </p:nvSpPr>
        <p:spPr/>
        <p:txBody>
          <a:bodyPr/>
          <a:lstStyle/>
          <a:p>
            <a:endParaRPr lang="zh-CN" altLang="en-US" smtClean="0">
              <a:ea typeface="宋体" charset="-122"/>
            </a:endParaRPr>
          </a:p>
        </p:txBody>
      </p:sp>
      <p:sp>
        <p:nvSpPr>
          <p:cNvPr id="24578" name="内容占位符 2"/>
          <p:cNvSpPr>
            <a:spLocks noGrp="1"/>
          </p:cNvSpPr>
          <p:nvPr>
            <p:ph idx="1"/>
          </p:nvPr>
        </p:nvSpPr>
        <p:spPr>
          <a:xfrm>
            <a:off x="304800" y="1196975"/>
            <a:ext cx="8610600" cy="5327650"/>
          </a:xfrm>
        </p:spPr>
        <p:txBody>
          <a:bodyPr/>
          <a:lstStyle/>
          <a:p>
            <a:pPr>
              <a:spcBef>
                <a:spcPct val="0"/>
              </a:spcBef>
            </a:pPr>
            <a:r>
              <a:rPr lang="zh-CN" altLang="zh-CN" smtClean="0">
                <a:solidFill>
                  <a:srgbClr val="FF6600"/>
                </a:solidFill>
                <a:ea typeface="宋体" charset="-122"/>
              </a:rPr>
              <a:t>原发性高血压</a:t>
            </a:r>
            <a:r>
              <a:rPr lang="zh-CN" altLang="en-US" sz="2800" smtClean="0">
                <a:ea typeface="宋体" charset="-122"/>
              </a:rPr>
              <a:t>：</a:t>
            </a:r>
            <a:r>
              <a:rPr lang="zh-CN" altLang="zh-CN" sz="2800" smtClean="0">
                <a:ea typeface="宋体" charset="-122"/>
              </a:rPr>
              <a:t>是以血压升高为主要临床表现伴或不伴多种心血管危险因素的综合征，通常简称为高血压。</a:t>
            </a:r>
            <a:endParaRPr lang="en-US" altLang="zh-CN" sz="2800" smtClean="0">
              <a:ea typeface="宋体" charset="-122"/>
            </a:endParaRPr>
          </a:p>
          <a:p>
            <a:pPr lvl="1">
              <a:spcBef>
                <a:spcPct val="0"/>
              </a:spcBef>
            </a:pPr>
            <a:r>
              <a:rPr lang="zh-CN" altLang="zh-CN" sz="2400" smtClean="0">
                <a:latin typeface="Arial" charset="0"/>
                <a:ea typeface="宋体" charset="-122"/>
              </a:rPr>
              <a:t>高血压是多种心、脑血管疾病的重要病因和危险因素，影响心、脑、肾等重要脏器的结构和功能，最终导致这些器官的功能衰竭。</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被认为是一种危害社区人群健康最严重的疾病，被列为国家社区慢性病管理和预防的重点疾病</a:t>
            </a:r>
            <a:r>
              <a:rPr lang="zh-CN" altLang="en-US" sz="2400" smtClean="0">
                <a:latin typeface="Arial" charset="0"/>
                <a:ea typeface="宋体" charset="-122"/>
              </a:rPr>
              <a:t>。</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标题 1"/>
          <p:cNvSpPr>
            <a:spLocks noGrp="1"/>
          </p:cNvSpPr>
          <p:nvPr>
            <p:ph type="title"/>
          </p:nvPr>
        </p:nvSpPr>
        <p:spPr>
          <a:xfrm>
            <a:off x="539750" y="1052513"/>
            <a:ext cx="8077200" cy="636587"/>
          </a:xfrm>
        </p:spPr>
        <p:txBody>
          <a:bodyPr/>
          <a:lstStyle/>
          <a:p>
            <a:pPr algn="ctr"/>
            <a:r>
              <a:rPr lang="zh-CN" altLang="zh-CN" sz="3200" smtClean="0">
                <a:solidFill>
                  <a:schemeClr val="tx1"/>
                </a:solidFill>
                <a:ea typeface="宋体" charset="-122"/>
              </a:rPr>
              <a:t>血压的定义和分类（</a:t>
            </a:r>
            <a:r>
              <a:rPr lang="en-US" altLang="zh-CN" sz="3200" smtClean="0">
                <a:solidFill>
                  <a:schemeClr val="tx1"/>
                </a:solidFill>
                <a:ea typeface="宋体" charset="-122"/>
              </a:rPr>
              <a:t>WHO/ISH1999</a:t>
            </a:r>
            <a:r>
              <a:rPr lang="zh-CN" altLang="zh-CN" sz="3200" smtClean="0">
                <a:solidFill>
                  <a:schemeClr val="tx1"/>
                </a:solidFill>
                <a:ea typeface="宋体" charset="-122"/>
              </a:rPr>
              <a:t>）</a:t>
            </a:r>
          </a:p>
        </p:txBody>
      </p:sp>
      <p:graphicFrame>
        <p:nvGraphicFramePr>
          <p:cNvPr id="5" name="内容占位符 4"/>
          <p:cNvGraphicFramePr>
            <a:graphicFrameLocks noGrp="1"/>
          </p:cNvGraphicFramePr>
          <p:nvPr>
            <p:ph idx="1"/>
          </p:nvPr>
        </p:nvGraphicFramePr>
        <p:xfrm>
          <a:off x="323850" y="1700213"/>
          <a:ext cx="8610600" cy="4389437"/>
        </p:xfrm>
        <a:graphic>
          <a:graphicData uri="http://schemas.openxmlformats.org/drawingml/2006/table">
            <a:tbl>
              <a:tblPr firstRow="1" bandRow="1">
                <a:tableStyleId>{5C22544A-7EE6-4342-B048-85BDC9FD1C3A}</a:tableStyleId>
              </a:tblPr>
              <a:tblGrid>
                <a:gridCol w="2870200"/>
                <a:gridCol w="2870200"/>
                <a:gridCol w="2870200"/>
              </a:tblGrid>
              <a:tr h="462783">
                <a:tc>
                  <a:txBody>
                    <a:bodyPr/>
                    <a:lstStyle/>
                    <a:p>
                      <a:pPr algn="ctr">
                        <a:lnSpc>
                          <a:spcPct val="150000"/>
                        </a:lnSpc>
                        <a:spcAft>
                          <a:spcPts val="0"/>
                        </a:spcAft>
                      </a:pPr>
                      <a:r>
                        <a:rPr lang="zh-CN" sz="2400" b="1" kern="0" dirty="0">
                          <a:latin typeface="Calibri"/>
                          <a:ea typeface="宋体"/>
                          <a:cs typeface="Times New Roman"/>
                        </a:rPr>
                        <a:t>类 别</a:t>
                      </a:r>
                      <a:endParaRPr lang="zh-CN" sz="2400" b="1" kern="100" dirty="0">
                        <a:latin typeface="Calibri"/>
                        <a:ea typeface="宋体"/>
                        <a:cs typeface="Times New Roman"/>
                      </a:endParaRPr>
                    </a:p>
                  </a:txBody>
                  <a:tcPr marL="68580" marR="68580" marT="0" marB="0"/>
                </a:tc>
                <a:tc>
                  <a:txBody>
                    <a:bodyPr/>
                    <a:lstStyle/>
                    <a:p>
                      <a:pPr algn="ctr">
                        <a:lnSpc>
                          <a:spcPct val="150000"/>
                        </a:lnSpc>
                        <a:spcAft>
                          <a:spcPts val="0"/>
                        </a:spcAft>
                      </a:pPr>
                      <a:r>
                        <a:rPr lang="zh-CN" sz="2400" b="1" kern="0">
                          <a:latin typeface="Calibri"/>
                          <a:ea typeface="宋体"/>
                          <a:cs typeface="Times New Roman"/>
                        </a:rPr>
                        <a:t>收缩压（</a:t>
                      </a:r>
                      <a:r>
                        <a:rPr lang="en-US" sz="2400" b="1" kern="0">
                          <a:latin typeface="Calibri"/>
                          <a:ea typeface="宋体"/>
                          <a:cs typeface="Times New Roman"/>
                        </a:rPr>
                        <a:t>mmHg</a:t>
                      </a:r>
                      <a:r>
                        <a:rPr lang="zh-CN" sz="2400" b="1" kern="0">
                          <a:latin typeface="Calibri"/>
                          <a:ea typeface="宋体"/>
                          <a:cs typeface="Times New Roman"/>
                        </a:rPr>
                        <a:t>）</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zh-CN" sz="2400" b="1" kern="0">
                          <a:latin typeface="Calibri"/>
                          <a:ea typeface="宋体"/>
                          <a:cs typeface="Times New Roman"/>
                        </a:rPr>
                        <a:t>舒张压（</a:t>
                      </a:r>
                      <a:r>
                        <a:rPr lang="en-US" sz="2400" b="1" kern="0">
                          <a:latin typeface="Calibri"/>
                          <a:ea typeface="宋体"/>
                          <a:cs typeface="Times New Roman"/>
                        </a:rPr>
                        <a:t>mmHg</a:t>
                      </a:r>
                      <a:r>
                        <a:rPr lang="zh-CN" sz="2400" b="1" kern="0">
                          <a:latin typeface="Calibri"/>
                          <a:ea typeface="宋体"/>
                          <a:cs typeface="Times New Roman"/>
                        </a:rPr>
                        <a:t>）</a:t>
                      </a:r>
                      <a:endParaRPr lang="zh-CN" sz="2400" b="1" kern="100">
                        <a:latin typeface="Calibri"/>
                        <a:ea typeface="宋体"/>
                        <a:cs typeface="Times New Roman"/>
                      </a:endParaRPr>
                    </a:p>
                  </a:txBody>
                  <a:tcPr marL="68580" marR="68580" marT="0" marB="0"/>
                </a:tc>
              </a:tr>
              <a:tr h="462783">
                <a:tc>
                  <a:txBody>
                    <a:bodyPr/>
                    <a:lstStyle/>
                    <a:p>
                      <a:pPr algn="just">
                        <a:lnSpc>
                          <a:spcPct val="150000"/>
                        </a:lnSpc>
                        <a:spcAft>
                          <a:spcPts val="0"/>
                        </a:spcAft>
                      </a:pPr>
                      <a:r>
                        <a:rPr lang="zh-CN" sz="2400" b="1" kern="0">
                          <a:latin typeface="Calibri"/>
                          <a:ea typeface="宋体"/>
                          <a:cs typeface="Times New Roman"/>
                        </a:rPr>
                        <a:t>正常血压</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en-US" sz="2400" b="1" kern="0">
                          <a:latin typeface="宋体"/>
                          <a:ea typeface="宋体"/>
                          <a:cs typeface="Times New Roman"/>
                        </a:rPr>
                        <a:t>&lt;120</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en-US" sz="2400" b="1" kern="0">
                          <a:latin typeface="宋体"/>
                          <a:ea typeface="宋体"/>
                          <a:cs typeface="Times New Roman"/>
                        </a:rPr>
                        <a:t>&lt;80</a:t>
                      </a:r>
                      <a:endParaRPr lang="zh-CN" sz="2400" b="1" kern="100">
                        <a:latin typeface="Calibri"/>
                        <a:ea typeface="宋体"/>
                        <a:cs typeface="Times New Roman"/>
                      </a:endParaRPr>
                    </a:p>
                  </a:txBody>
                  <a:tcPr marL="68580" marR="68580" marT="0" marB="0"/>
                </a:tc>
              </a:tr>
              <a:tr h="462783">
                <a:tc>
                  <a:txBody>
                    <a:bodyPr/>
                    <a:lstStyle/>
                    <a:p>
                      <a:pPr algn="just">
                        <a:lnSpc>
                          <a:spcPct val="150000"/>
                        </a:lnSpc>
                        <a:spcAft>
                          <a:spcPts val="0"/>
                        </a:spcAft>
                      </a:pPr>
                      <a:r>
                        <a:rPr lang="zh-CN" sz="2400" b="1" kern="0">
                          <a:latin typeface="Calibri"/>
                          <a:ea typeface="宋体"/>
                          <a:cs typeface="Times New Roman"/>
                        </a:rPr>
                        <a:t>正常高值</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en-US" sz="2400" b="1" kern="0">
                          <a:latin typeface="宋体"/>
                          <a:ea typeface="宋体"/>
                          <a:cs typeface="Times New Roman"/>
                        </a:rPr>
                        <a:t>120</a:t>
                      </a:r>
                      <a:r>
                        <a:rPr lang="zh-CN" sz="2400" b="1" kern="0">
                          <a:latin typeface="Calibri"/>
                          <a:ea typeface="宋体"/>
                          <a:cs typeface="Times New Roman"/>
                        </a:rPr>
                        <a:t>～</a:t>
                      </a:r>
                      <a:r>
                        <a:rPr lang="en-US" sz="2400" b="1" kern="0">
                          <a:latin typeface="Calibri"/>
                          <a:ea typeface="宋体"/>
                          <a:cs typeface="Times New Roman"/>
                        </a:rPr>
                        <a:t>139</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en-US" sz="2400" b="1" kern="0">
                          <a:latin typeface="宋体"/>
                          <a:ea typeface="宋体"/>
                          <a:cs typeface="Times New Roman"/>
                        </a:rPr>
                        <a:t>80</a:t>
                      </a:r>
                      <a:r>
                        <a:rPr lang="zh-CN" sz="2400" b="1" kern="0">
                          <a:latin typeface="Calibri"/>
                          <a:ea typeface="宋体"/>
                          <a:cs typeface="Times New Roman"/>
                        </a:rPr>
                        <a:t>～</a:t>
                      </a:r>
                      <a:r>
                        <a:rPr lang="en-US" sz="2400" b="1" kern="0">
                          <a:latin typeface="Calibri"/>
                          <a:ea typeface="宋体"/>
                          <a:cs typeface="Times New Roman"/>
                        </a:rPr>
                        <a:t>89</a:t>
                      </a:r>
                      <a:endParaRPr lang="zh-CN" sz="2400" b="1" kern="100">
                        <a:latin typeface="Calibri"/>
                        <a:ea typeface="宋体"/>
                        <a:cs typeface="Times New Roman"/>
                      </a:endParaRPr>
                    </a:p>
                  </a:txBody>
                  <a:tcPr marL="68580" marR="68580" marT="0" marB="0"/>
                </a:tc>
              </a:tr>
              <a:tr h="462783">
                <a:tc>
                  <a:txBody>
                    <a:bodyPr/>
                    <a:lstStyle/>
                    <a:p>
                      <a:pPr algn="just">
                        <a:lnSpc>
                          <a:spcPct val="150000"/>
                        </a:lnSpc>
                        <a:spcAft>
                          <a:spcPts val="0"/>
                        </a:spcAft>
                      </a:pPr>
                      <a:r>
                        <a:rPr lang="zh-CN" sz="2400" b="1" kern="0">
                          <a:latin typeface="Calibri"/>
                          <a:ea typeface="宋体"/>
                          <a:cs typeface="Times New Roman"/>
                        </a:rPr>
                        <a:t>高血压</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endParaRPr lang="en-US" sz="2400" b="1" kern="0">
                        <a:latin typeface="宋体"/>
                        <a:ea typeface="宋体"/>
                        <a:cs typeface="Times New Roman"/>
                      </a:endParaRPr>
                    </a:p>
                  </a:txBody>
                  <a:tcPr marL="68580" marR="68580" marT="0" marB="0"/>
                </a:tc>
                <a:tc>
                  <a:txBody>
                    <a:bodyPr/>
                    <a:lstStyle/>
                    <a:p>
                      <a:pPr algn="ctr">
                        <a:lnSpc>
                          <a:spcPct val="150000"/>
                        </a:lnSpc>
                        <a:spcAft>
                          <a:spcPts val="0"/>
                        </a:spcAft>
                      </a:pPr>
                      <a:endParaRPr lang="en-US" sz="2400" b="1" kern="0">
                        <a:latin typeface="宋体"/>
                        <a:ea typeface="宋体"/>
                        <a:cs typeface="Times New Roman"/>
                      </a:endParaRPr>
                    </a:p>
                  </a:txBody>
                  <a:tcPr marL="68580" marR="68580" marT="0" marB="0"/>
                </a:tc>
              </a:tr>
              <a:tr h="462783">
                <a:tc>
                  <a:txBody>
                    <a:bodyPr/>
                    <a:lstStyle/>
                    <a:p>
                      <a:pPr algn="ctr">
                        <a:lnSpc>
                          <a:spcPct val="150000"/>
                        </a:lnSpc>
                        <a:spcAft>
                          <a:spcPts val="0"/>
                        </a:spcAft>
                      </a:pPr>
                      <a:r>
                        <a:rPr lang="en-US" sz="2400" b="1" kern="0">
                          <a:latin typeface="宋体"/>
                          <a:ea typeface="宋体"/>
                          <a:cs typeface="Times New Roman"/>
                        </a:rPr>
                        <a:t>1</a:t>
                      </a:r>
                      <a:r>
                        <a:rPr lang="zh-CN" sz="2400" b="1" kern="0">
                          <a:latin typeface="Calibri"/>
                          <a:ea typeface="宋体"/>
                          <a:cs typeface="Times New Roman"/>
                        </a:rPr>
                        <a:t>级（轻度）</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en-US" sz="2400" b="1" kern="0">
                          <a:latin typeface="宋体"/>
                          <a:ea typeface="宋体"/>
                          <a:cs typeface="Times New Roman"/>
                        </a:rPr>
                        <a:t>140</a:t>
                      </a:r>
                      <a:r>
                        <a:rPr lang="zh-CN" sz="2400" b="1" kern="0">
                          <a:latin typeface="Calibri"/>
                          <a:ea typeface="宋体"/>
                          <a:cs typeface="Times New Roman"/>
                        </a:rPr>
                        <a:t>～</a:t>
                      </a:r>
                      <a:r>
                        <a:rPr lang="en-US" sz="2400" b="1" kern="0">
                          <a:latin typeface="Calibri"/>
                          <a:ea typeface="宋体"/>
                          <a:cs typeface="Times New Roman"/>
                        </a:rPr>
                        <a:t>149</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en-US" sz="2400" b="1" kern="0">
                          <a:latin typeface="宋体"/>
                          <a:ea typeface="宋体"/>
                          <a:cs typeface="Times New Roman"/>
                        </a:rPr>
                        <a:t>90</a:t>
                      </a:r>
                      <a:r>
                        <a:rPr lang="zh-CN" sz="2400" b="1" kern="0">
                          <a:latin typeface="Calibri"/>
                          <a:ea typeface="宋体"/>
                          <a:cs typeface="Times New Roman"/>
                        </a:rPr>
                        <a:t>～</a:t>
                      </a:r>
                      <a:r>
                        <a:rPr lang="en-US" sz="2400" b="1" kern="0">
                          <a:latin typeface="Calibri"/>
                          <a:ea typeface="宋体"/>
                          <a:cs typeface="Times New Roman"/>
                        </a:rPr>
                        <a:t>99</a:t>
                      </a:r>
                      <a:endParaRPr lang="zh-CN" sz="2400" b="1" kern="100">
                        <a:latin typeface="Calibri"/>
                        <a:ea typeface="宋体"/>
                        <a:cs typeface="Times New Roman"/>
                      </a:endParaRPr>
                    </a:p>
                  </a:txBody>
                  <a:tcPr marL="68580" marR="68580" marT="0" marB="0"/>
                </a:tc>
              </a:tr>
              <a:tr h="462783">
                <a:tc>
                  <a:txBody>
                    <a:bodyPr/>
                    <a:lstStyle/>
                    <a:p>
                      <a:pPr algn="ctr">
                        <a:lnSpc>
                          <a:spcPct val="150000"/>
                        </a:lnSpc>
                        <a:spcAft>
                          <a:spcPts val="0"/>
                        </a:spcAft>
                      </a:pPr>
                      <a:r>
                        <a:rPr lang="en-US" sz="2400" b="1" kern="0">
                          <a:latin typeface="宋体"/>
                          <a:ea typeface="宋体"/>
                          <a:cs typeface="Times New Roman"/>
                        </a:rPr>
                        <a:t>2</a:t>
                      </a:r>
                      <a:r>
                        <a:rPr lang="zh-CN" sz="2400" b="1" kern="0">
                          <a:latin typeface="Calibri"/>
                          <a:ea typeface="宋体"/>
                          <a:cs typeface="Times New Roman"/>
                        </a:rPr>
                        <a:t>级（中度）</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en-US" sz="2400" b="1" kern="0">
                          <a:latin typeface="宋体"/>
                          <a:ea typeface="宋体"/>
                          <a:cs typeface="Times New Roman"/>
                        </a:rPr>
                        <a:t>160</a:t>
                      </a:r>
                      <a:r>
                        <a:rPr lang="zh-CN" sz="2400" b="1" kern="0">
                          <a:latin typeface="Calibri"/>
                          <a:ea typeface="宋体"/>
                          <a:cs typeface="Times New Roman"/>
                        </a:rPr>
                        <a:t>～</a:t>
                      </a:r>
                      <a:r>
                        <a:rPr lang="en-US" sz="2400" b="1" kern="0">
                          <a:latin typeface="Calibri"/>
                          <a:ea typeface="宋体"/>
                          <a:cs typeface="Times New Roman"/>
                        </a:rPr>
                        <a:t>179</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en-US" sz="2400" b="1" kern="0">
                          <a:latin typeface="宋体"/>
                          <a:ea typeface="宋体"/>
                          <a:cs typeface="Times New Roman"/>
                        </a:rPr>
                        <a:t>100</a:t>
                      </a:r>
                      <a:r>
                        <a:rPr lang="zh-CN" sz="2400" b="1" kern="0">
                          <a:latin typeface="Calibri"/>
                          <a:ea typeface="宋体"/>
                          <a:cs typeface="Times New Roman"/>
                        </a:rPr>
                        <a:t>～</a:t>
                      </a:r>
                      <a:r>
                        <a:rPr lang="en-US" sz="2400" b="1" kern="0">
                          <a:latin typeface="Calibri"/>
                          <a:ea typeface="宋体"/>
                          <a:cs typeface="Times New Roman"/>
                        </a:rPr>
                        <a:t>109</a:t>
                      </a:r>
                      <a:endParaRPr lang="zh-CN" sz="2400" b="1" kern="100">
                        <a:latin typeface="Calibri"/>
                        <a:ea typeface="宋体"/>
                        <a:cs typeface="Times New Roman"/>
                      </a:endParaRPr>
                    </a:p>
                  </a:txBody>
                  <a:tcPr marL="68580" marR="68580" marT="0" marB="0"/>
                </a:tc>
              </a:tr>
              <a:tr h="468443">
                <a:tc>
                  <a:txBody>
                    <a:bodyPr/>
                    <a:lstStyle/>
                    <a:p>
                      <a:pPr algn="ctr">
                        <a:lnSpc>
                          <a:spcPct val="150000"/>
                        </a:lnSpc>
                        <a:spcAft>
                          <a:spcPts val="0"/>
                        </a:spcAft>
                      </a:pPr>
                      <a:r>
                        <a:rPr lang="en-US" sz="2400" b="1" kern="0">
                          <a:latin typeface="宋体"/>
                          <a:ea typeface="宋体"/>
                          <a:cs typeface="Times New Roman"/>
                        </a:rPr>
                        <a:t>3</a:t>
                      </a:r>
                      <a:r>
                        <a:rPr lang="zh-CN" sz="2400" b="1" kern="0">
                          <a:latin typeface="Calibri"/>
                          <a:ea typeface="宋体"/>
                          <a:cs typeface="Times New Roman"/>
                        </a:rPr>
                        <a:t>级（重度）</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zh-CN" sz="2400" b="1" kern="0">
                          <a:latin typeface="Calibri"/>
                          <a:ea typeface="宋体"/>
                          <a:cs typeface="Times New Roman"/>
                        </a:rPr>
                        <a:t>≥</a:t>
                      </a:r>
                      <a:r>
                        <a:rPr lang="en-US" sz="2400" b="1" kern="0">
                          <a:latin typeface="Calibri"/>
                          <a:ea typeface="宋体"/>
                          <a:cs typeface="Times New Roman"/>
                        </a:rPr>
                        <a:t>180</a:t>
                      </a:r>
                      <a:endParaRPr lang="zh-CN" sz="2400" b="1" kern="100">
                        <a:latin typeface="Calibri"/>
                        <a:ea typeface="宋体"/>
                        <a:cs typeface="Times New Roman"/>
                      </a:endParaRPr>
                    </a:p>
                  </a:txBody>
                  <a:tcPr marL="68580" marR="68580" marT="0" marB="0"/>
                </a:tc>
                <a:tc>
                  <a:txBody>
                    <a:bodyPr/>
                    <a:lstStyle/>
                    <a:p>
                      <a:pPr algn="ctr">
                        <a:lnSpc>
                          <a:spcPct val="150000"/>
                        </a:lnSpc>
                        <a:spcAft>
                          <a:spcPts val="0"/>
                        </a:spcAft>
                      </a:pPr>
                      <a:r>
                        <a:rPr lang="zh-CN" sz="2400" b="1" kern="0">
                          <a:latin typeface="Calibri"/>
                          <a:ea typeface="宋体"/>
                          <a:cs typeface="Times New Roman"/>
                        </a:rPr>
                        <a:t>≥</a:t>
                      </a:r>
                      <a:r>
                        <a:rPr lang="en-US" sz="2400" b="1" kern="0">
                          <a:latin typeface="Calibri"/>
                          <a:ea typeface="宋体"/>
                          <a:cs typeface="Times New Roman"/>
                        </a:rPr>
                        <a:t>110</a:t>
                      </a:r>
                      <a:endParaRPr lang="zh-CN" sz="2400" b="1" kern="100">
                        <a:latin typeface="Calibri"/>
                        <a:ea typeface="宋体"/>
                        <a:cs typeface="Times New Roman"/>
                      </a:endParaRPr>
                    </a:p>
                  </a:txBody>
                  <a:tcPr marL="68580" marR="68580" marT="0" marB="0"/>
                </a:tc>
              </a:tr>
              <a:tr h="468443">
                <a:tc>
                  <a:txBody>
                    <a:bodyPr/>
                    <a:lstStyle/>
                    <a:p>
                      <a:pPr algn="just">
                        <a:lnSpc>
                          <a:spcPct val="150000"/>
                        </a:lnSpc>
                        <a:spcAft>
                          <a:spcPts val="0"/>
                        </a:spcAft>
                      </a:pPr>
                      <a:r>
                        <a:rPr lang="zh-CN" sz="2400" b="1" kern="0" dirty="0">
                          <a:latin typeface="Calibri"/>
                          <a:ea typeface="宋体"/>
                          <a:cs typeface="Times New Roman"/>
                        </a:rPr>
                        <a:t>单纯收缩期高血压</a:t>
                      </a:r>
                      <a:endParaRPr lang="zh-CN" sz="2400" b="1" kern="100" dirty="0">
                        <a:latin typeface="Calibri"/>
                        <a:ea typeface="宋体"/>
                        <a:cs typeface="Times New Roman"/>
                      </a:endParaRPr>
                    </a:p>
                  </a:txBody>
                  <a:tcPr marL="68580" marR="68580" marT="0" marB="0"/>
                </a:tc>
                <a:tc>
                  <a:txBody>
                    <a:bodyPr/>
                    <a:lstStyle/>
                    <a:p>
                      <a:pPr algn="ctr">
                        <a:lnSpc>
                          <a:spcPct val="150000"/>
                        </a:lnSpc>
                        <a:spcAft>
                          <a:spcPts val="0"/>
                        </a:spcAft>
                      </a:pPr>
                      <a:r>
                        <a:rPr lang="zh-CN" sz="2400" b="1" kern="0" dirty="0">
                          <a:latin typeface="Calibri"/>
                          <a:ea typeface="宋体"/>
                          <a:cs typeface="Times New Roman"/>
                        </a:rPr>
                        <a:t>≥</a:t>
                      </a:r>
                      <a:r>
                        <a:rPr lang="en-US" sz="2400" b="1" kern="0" dirty="0">
                          <a:latin typeface="Calibri"/>
                          <a:ea typeface="宋体"/>
                          <a:cs typeface="Times New Roman"/>
                        </a:rPr>
                        <a:t>140</a:t>
                      </a:r>
                      <a:endParaRPr lang="zh-CN" sz="2400" b="1" kern="100" dirty="0">
                        <a:latin typeface="Calibri"/>
                        <a:ea typeface="宋体"/>
                        <a:cs typeface="Times New Roman"/>
                      </a:endParaRPr>
                    </a:p>
                  </a:txBody>
                  <a:tcPr marL="68580" marR="68580" marT="0" marB="0"/>
                </a:tc>
                <a:tc>
                  <a:txBody>
                    <a:bodyPr/>
                    <a:lstStyle/>
                    <a:p>
                      <a:pPr algn="ctr">
                        <a:lnSpc>
                          <a:spcPct val="150000"/>
                        </a:lnSpc>
                        <a:spcAft>
                          <a:spcPts val="0"/>
                        </a:spcAft>
                      </a:pPr>
                      <a:r>
                        <a:rPr lang="en-US" sz="2400" b="1" kern="0" dirty="0">
                          <a:latin typeface="宋体"/>
                          <a:ea typeface="宋体"/>
                          <a:cs typeface="Times New Roman"/>
                        </a:rPr>
                        <a:t>&lt;90</a:t>
                      </a:r>
                      <a:endParaRPr lang="zh-CN" sz="2400" b="1" kern="100" dirty="0">
                        <a:latin typeface="Calibri"/>
                        <a:ea typeface="宋体"/>
                        <a:cs typeface="Times New Roman"/>
                      </a:endParaRPr>
                    </a:p>
                  </a:txBody>
                  <a:tcPr marL="68580" marR="68580" marT="0" marB="0"/>
                </a:tc>
              </a:tr>
            </a:tbl>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25641" name="TextBox 5"/>
          <p:cNvSpPr txBox="1">
            <a:spLocks noChangeArrowheads="1"/>
          </p:cNvSpPr>
          <p:nvPr/>
        </p:nvSpPr>
        <p:spPr bwMode="auto">
          <a:xfrm>
            <a:off x="684213" y="5732463"/>
            <a:ext cx="7704137" cy="647700"/>
          </a:xfrm>
          <a:prstGeom prst="rect">
            <a:avLst/>
          </a:prstGeom>
          <a:noFill/>
          <a:ln w="9525">
            <a:noFill/>
            <a:miter lim="800000"/>
            <a:headEnd/>
            <a:tailEnd/>
          </a:ln>
        </p:spPr>
        <p:txBody>
          <a:bodyPr>
            <a:spAutoFit/>
          </a:bodyPr>
          <a:lstStyle/>
          <a:p>
            <a:r>
              <a:rPr lang="zh-CN" altLang="zh-CN" b="1"/>
              <a:t>注：当收缩压和舒张压分别属于不同分级时，以较高的级别作为标准。该标准适用于男、女性任何年龄的成人。</a:t>
            </a:r>
            <a:endParaRPr lang="zh-CN" altLang="en-US" b="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p:cNvSpPr>
          <p:nvPr>
            <p:ph type="title"/>
          </p:nvPr>
        </p:nvSpPr>
        <p:spPr/>
        <p:txBody>
          <a:bodyPr/>
          <a:lstStyle/>
          <a:p>
            <a:r>
              <a:rPr lang="zh-CN" altLang="zh-CN" sz="3600" b="1" smtClean="0">
                <a:ea typeface="宋体" charset="-122"/>
              </a:rPr>
              <a:t>一、病因及流行病学特点</a:t>
            </a:r>
            <a:endParaRPr lang="zh-CN" altLang="en-US" sz="3600" b="1" smtClean="0">
              <a:ea typeface="宋体" charset="-122"/>
            </a:endParaRPr>
          </a:p>
        </p:txBody>
      </p:sp>
      <p:sp>
        <p:nvSpPr>
          <p:cNvPr id="26626" name="内容占位符 2"/>
          <p:cNvSpPr>
            <a:spLocks noGrp="1"/>
          </p:cNvSpPr>
          <p:nvPr>
            <p:ph sz="half" idx="1"/>
          </p:nvPr>
        </p:nvSpPr>
        <p:spPr/>
        <p:txBody>
          <a:bodyPr/>
          <a:lstStyle/>
          <a:p>
            <a:pPr>
              <a:lnSpc>
                <a:spcPct val="150000"/>
              </a:lnSpc>
              <a:buFont typeface="Wingdings" pitchFamily="2" charset="2"/>
              <a:buNone/>
            </a:pPr>
            <a:r>
              <a:rPr lang="zh-CN" altLang="en-US" sz="3200" smtClean="0">
                <a:solidFill>
                  <a:schemeClr val="tx1"/>
                </a:solidFill>
                <a:ea typeface="宋体" charset="-122"/>
              </a:rPr>
              <a:t>（一）病因</a:t>
            </a:r>
            <a:endParaRPr lang="en-US" altLang="zh-CN" sz="3200" smtClean="0">
              <a:solidFill>
                <a:schemeClr val="tx1"/>
              </a:solidFill>
              <a:ea typeface="宋体" charset="-122"/>
            </a:endParaRPr>
          </a:p>
          <a:p>
            <a:pPr>
              <a:lnSpc>
                <a:spcPct val="150000"/>
              </a:lnSpc>
            </a:pPr>
            <a:r>
              <a:rPr lang="zh-CN" altLang="zh-CN" sz="3200" smtClean="0">
                <a:solidFill>
                  <a:schemeClr val="tx1"/>
                </a:solidFill>
                <a:ea typeface="宋体" charset="-122"/>
              </a:rPr>
              <a:t>遗传</a:t>
            </a:r>
            <a:endParaRPr lang="en-US" altLang="zh-CN" sz="3200" smtClean="0">
              <a:solidFill>
                <a:schemeClr val="tx1"/>
              </a:solidFill>
              <a:ea typeface="宋体" charset="-122"/>
            </a:endParaRPr>
          </a:p>
          <a:p>
            <a:pPr>
              <a:lnSpc>
                <a:spcPct val="150000"/>
              </a:lnSpc>
            </a:pPr>
            <a:r>
              <a:rPr lang="zh-CN" altLang="zh-CN" sz="3200" smtClean="0">
                <a:solidFill>
                  <a:schemeClr val="tx1"/>
                </a:solidFill>
                <a:ea typeface="宋体" charset="-122"/>
              </a:rPr>
              <a:t>超重或肥胖</a:t>
            </a:r>
          </a:p>
          <a:p>
            <a:pPr>
              <a:lnSpc>
                <a:spcPct val="150000"/>
              </a:lnSpc>
            </a:pPr>
            <a:r>
              <a:rPr lang="zh-CN" altLang="zh-CN" sz="3200" smtClean="0">
                <a:solidFill>
                  <a:schemeClr val="tx1"/>
                </a:solidFill>
                <a:ea typeface="宋体" charset="-122"/>
              </a:rPr>
              <a:t>钠盐摄入过多</a:t>
            </a:r>
          </a:p>
          <a:p>
            <a:pPr>
              <a:lnSpc>
                <a:spcPct val="150000"/>
              </a:lnSpc>
            </a:pPr>
            <a:r>
              <a:rPr lang="zh-CN" altLang="zh-CN" sz="3200" smtClean="0">
                <a:solidFill>
                  <a:schemeClr val="tx1"/>
                </a:solidFill>
                <a:ea typeface="宋体" charset="-122"/>
              </a:rPr>
              <a:t>高脂血症</a:t>
            </a:r>
          </a:p>
          <a:p>
            <a:pPr>
              <a:lnSpc>
                <a:spcPct val="150000"/>
              </a:lnSpc>
            </a:pPr>
            <a:endParaRPr lang="en-US" altLang="zh-CN" sz="3200" smtClean="0">
              <a:solidFill>
                <a:schemeClr val="tx1"/>
              </a:solidFill>
              <a:ea typeface="宋体" charset="-122"/>
            </a:endParaRPr>
          </a:p>
        </p:txBody>
      </p:sp>
      <p:sp>
        <p:nvSpPr>
          <p:cNvPr id="26627" name="内容占位符 4"/>
          <p:cNvSpPr>
            <a:spLocks noGrp="1"/>
          </p:cNvSpPr>
          <p:nvPr>
            <p:ph sz="half" idx="2"/>
          </p:nvPr>
        </p:nvSpPr>
        <p:spPr/>
        <p:txBody>
          <a:bodyPr/>
          <a:lstStyle/>
          <a:p>
            <a:pPr>
              <a:lnSpc>
                <a:spcPct val="150000"/>
              </a:lnSpc>
            </a:pPr>
            <a:endParaRPr lang="en-US" altLang="zh-CN" sz="3200" smtClean="0">
              <a:solidFill>
                <a:schemeClr val="tx1"/>
              </a:solidFill>
              <a:ea typeface="宋体" charset="-122"/>
            </a:endParaRPr>
          </a:p>
          <a:p>
            <a:pPr>
              <a:lnSpc>
                <a:spcPct val="150000"/>
              </a:lnSpc>
            </a:pPr>
            <a:r>
              <a:rPr lang="zh-CN" altLang="zh-CN" sz="3200" smtClean="0">
                <a:solidFill>
                  <a:schemeClr val="tx1"/>
                </a:solidFill>
                <a:ea typeface="宋体" charset="-122"/>
              </a:rPr>
              <a:t>吸烟</a:t>
            </a:r>
          </a:p>
          <a:p>
            <a:pPr>
              <a:lnSpc>
                <a:spcPct val="150000"/>
              </a:lnSpc>
            </a:pPr>
            <a:r>
              <a:rPr lang="zh-CN" altLang="zh-CN" sz="3200" smtClean="0">
                <a:solidFill>
                  <a:schemeClr val="tx1"/>
                </a:solidFill>
                <a:ea typeface="宋体" charset="-122"/>
              </a:rPr>
              <a:t>大量饮酒</a:t>
            </a:r>
          </a:p>
          <a:p>
            <a:pPr>
              <a:lnSpc>
                <a:spcPct val="150000"/>
              </a:lnSpc>
            </a:pPr>
            <a:r>
              <a:rPr lang="zh-CN" altLang="zh-CN" sz="3200" smtClean="0">
                <a:solidFill>
                  <a:schemeClr val="tx1"/>
                </a:solidFill>
                <a:ea typeface="宋体" charset="-122"/>
              </a:rPr>
              <a:t>精神应激</a:t>
            </a:r>
            <a:endParaRPr lang="zh-CN" altLang="en-US" sz="3200" smtClean="0">
              <a:solidFill>
                <a:schemeClr val="tx1"/>
              </a:solidFill>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p:cNvSpPr>
          <p:nvPr>
            <p:ph type="title"/>
          </p:nvPr>
        </p:nvSpPr>
        <p:spPr>
          <a:xfrm>
            <a:off x="827088" y="333375"/>
            <a:ext cx="8077200" cy="563563"/>
          </a:xfrm>
        </p:spPr>
        <p:txBody>
          <a:bodyPr/>
          <a:lstStyle/>
          <a:p>
            <a:r>
              <a:rPr lang="zh-CN" altLang="zh-CN" smtClean="0">
                <a:ea typeface="宋体" charset="-122"/>
              </a:rPr>
              <a:t>一、病因及流行病学特点</a:t>
            </a:r>
            <a:endParaRPr lang="zh-CN" altLang="en-US" smtClean="0">
              <a:ea typeface="宋体" charset="-122"/>
            </a:endParaRPr>
          </a:p>
        </p:txBody>
      </p:sp>
      <p:sp>
        <p:nvSpPr>
          <p:cNvPr id="27650" name="内容占位符 2"/>
          <p:cNvSpPr>
            <a:spLocks noGrp="1"/>
          </p:cNvSpPr>
          <p:nvPr>
            <p:ph idx="1"/>
          </p:nvPr>
        </p:nvSpPr>
        <p:spPr>
          <a:xfrm>
            <a:off x="107950" y="1125538"/>
            <a:ext cx="9036050" cy="5399087"/>
          </a:xfrm>
        </p:spPr>
        <p:txBody>
          <a:bodyPr/>
          <a:lstStyle/>
          <a:p>
            <a:pPr>
              <a:spcBef>
                <a:spcPct val="0"/>
              </a:spcBef>
              <a:buFont typeface="Wingdings" pitchFamily="2" charset="2"/>
              <a:buNone/>
            </a:pPr>
            <a:r>
              <a:rPr lang="zh-CN" altLang="zh-CN" smtClean="0">
                <a:ea typeface="宋体" charset="-122"/>
              </a:rPr>
              <a:t>（二）流行病学特点</a:t>
            </a:r>
            <a:endParaRPr lang="en-US" altLang="zh-CN" smtClean="0">
              <a:ea typeface="宋体" charset="-122"/>
            </a:endParaRPr>
          </a:p>
          <a:p>
            <a:pPr>
              <a:spcBef>
                <a:spcPct val="0"/>
              </a:spcBef>
            </a:pPr>
            <a:r>
              <a:rPr lang="zh-CN" altLang="zh-CN" sz="2400" smtClean="0">
                <a:ea typeface="宋体" charset="-122"/>
              </a:rPr>
              <a:t>我国高血压的患病率呈上升趋势</a:t>
            </a:r>
            <a:r>
              <a:rPr lang="zh-CN" altLang="en-US" sz="2400" smtClean="0">
                <a:ea typeface="宋体" charset="-122"/>
              </a:rPr>
              <a:t>。</a:t>
            </a:r>
            <a:endParaRPr lang="en-US" altLang="zh-CN" sz="2400" smtClean="0">
              <a:ea typeface="宋体" charset="-122"/>
            </a:endParaRPr>
          </a:p>
          <a:p>
            <a:pPr>
              <a:spcBef>
                <a:spcPct val="0"/>
              </a:spcBef>
            </a:pPr>
            <a:r>
              <a:rPr lang="zh-CN" altLang="zh-CN" sz="2400" smtClean="0">
                <a:ea typeface="宋体" charset="-122"/>
              </a:rPr>
              <a:t>北方高于南方，东部高于西部，城市高于农村，高原少数民族地区患病率较高</a:t>
            </a:r>
            <a:r>
              <a:rPr lang="zh-CN" altLang="en-US" sz="2400" smtClean="0">
                <a:ea typeface="宋体" charset="-122"/>
              </a:rPr>
              <a:t>，</a:t>
            </a:r>
            <a:r>
              <a:rPr lang="zh-CN" altLang="zh-CN" sz="2400" smtClean="0">
                <a:ea typeface="宋体" charset="-122"/>
              </a:rPr>
              <a:t>随年龄而上升，男性高于女性。</a:t>
            </a:r>
            <a:endParaRPr lang="en-US" altLang="zh-CN" sz="2400" smtClean="0">
              <a:ea typeface="宋体" charset="-122"/>
            </a:endParaRPr>
          </a:p>
          <a:p>
            <a:pPr>
              <a:spcBef>
                <a:spcPct val="0"/>
              </a:spcBef>
            </a:pPr>
            <a:r>
              <a:rPr lang="en-US" altLang="zh-CN" sz="2400" smtClean="0">
                <a:ea typeface="宋体" charset="-122"/>
              </a:rPr>
              <a:t>2002</a:t>
            </a:r>
            <a:r>
              <a:rPr lang="zh-CN" altLang="zh-CN" sz="2400" smtClean="0">
                <a:ea typeface="宋体" charset="-122"/>
              </a:rPr>
              <a:t>年我国成人高血压患病率为</a:t>
            </a:r>
            <a:r>
              <a:rPr lang="en-US" altLang="zh-CN" sz="2400" smtClean="0">
                <a:ea typeface="宋体" charset="-122"/>
              </a:rPr>
              <a:t>18.8%</a:t>
            </a:r>
            <a:r>
              <a:rPr lang="zh-CN" altLang="zh-CN" sz="2400" smtClean="0">
                <a:ea typeface="宋体" charset="-122"/>
              </a:rPr>
              <a:t>，全国有高血压的患者约</a:t>
            </a:r>
            <a:r>
              <a:rPr lang="en-US" altLang="zh-CN" sz="2400" smtClean="0">
                <a:ea typeface="宋体" charset="-122"/>
              </a:rPr>
              <a:t>1.6</a:t>
            </a:r>
            <a:r>
              <a:rPr lang="zh-CN" altLang="zh-CN" sz="2400" smtClean="0">
                <a:ea typeface="宋体" charset="-122"/>
              </a:rPr>
              <a:t>亿，与</a:t>
            </a:r>
            <a:r>
              <a:rPr lang="en-US" altLang="zh-CN" sz="2400" smtClean="0">
                <a:ea typeface="宋体" charset="-122"/>
              </a:rPr>
              <a:t>1991</a:t>
            </a:r>
            <a:r>
              <a:rPr lang="zh-CN" altLang="zh-CN" sz="2400" smtClean="0">
                <a:ea typeface="宋体" charset="-122"/>
              </a:rPr>
              <a:t>年相比，患病率上升</a:t>
            </a:r>
            <a:r>
              <a:rPr lang="en-US" altLang="zh-CN" sz="2400" smtClean="0">
                <a:ea typeface="宋体" charset="-122"/>
              </a:rPr>
              <a:t>31%</a:t>
            </a:r>
            <a:r>
              <a:rPr lang="zh-CN" altLang="en-US" sz="2400" smtClean="0">
                <a:ea typeface="宋体" charset="-122"/>
              </a:rPr>
              <a:t>；</a:t>
            </a:r>
            <a:r>
              <a:rPr lang="zh-CN" altLang="zh-CN" sz="2400" smtClean="0">
                <a:ea typeface="宋体" charset="-122"/>
              </a:rPr>
              <a:t>高血压患者的知晓率、治疗率和控制率与</a:t>
            </a:r>
            <a:r>
              <a:rPr lang="en-US" altLang="zh-CN" sz="2400" smtClean="0">
                <a:ea typeface="宋体" charset="-122"/>
              </a:rPr>
              <a:t>1991</a:t>
            </a:r>
            <a:r>
              <a:rPr lang="zh-CN" altLang="zh-CN" sz="2400" smtClean="0">
                <a:ea typeface="宋体" charset="-122"/>
              </a:rPr>
              <a:t>年比较有所升高，但仍然处于较差水平。</a:t>
            </a:r>
            <a:endParaRPr lang="en-US" altLang="zh-CN" sz="2400" smtClean="0">
              <a:ea typeface="宋体" charset="-122"/>
            </a:endParaRPr>
          </a:p>
          <a:p>
            <a:pPr>
              <a:spcBef>
                <a:spcPct val="0"/>
              </a:spcBef>
            </a:pPr>
            <a:r>
              <a:rPr lang="zh-CN" altLang="zh-CN" sz="2400" smtClean="0">
                <a:ea typeface="宋体" charset="-122"/>
              </a:rPr>
              <a:t>目前我国约有</a:t>
            </a:r>
            <a:r>
              <a:rPr lang="en-US" altLang="zh-CN" sz="2400" smtClean="0">
                <a:ea typeface="宋体" charset="-122"/>
              </a:rPr>
              <a:t>2</a:t>
            </a:r>
            <a:r>
              <a:rPr lang="zh-CN" altLang="zh-CN" sz="2400" smtClean="0">
                <a:ea typeface="宋体" charset="-122"/>
              </a:rPr>
              <a:t>亿高血压患者，每</a:t>
            </a:r>
            <a:r>
              <a:rPr lang="en-US" altLang="zh-CN" sz="2400" smtClean="0">
                <a:ea typeface="宋体" charset="-122"/>
              </a:rPr>
              <a:t>10</a:t>
            </a:r>
            <a:r>
              <a:rPr lang="zh-CN" altLang="zh-CN" sz="2400" smtClean="0">
                <a:ea typeface="宋体" charset="-122"/>
              </a:rPr>
              <a:t>个成人中有</a:t>
            </a:r>
            <a:r>
              <a:rPr lang="en-US" altLang="zh-CN" sz="2400" smtClean="0">
                <a:ea typeface="宋体" charset="-122"/>
              </a:rPr>
              <a:t>2</a:t>
            </a:r>
            <a:r>
              <a:rPr lang="zh-CN" altLang="zh-CN" sz="2400" smtClean="0">
                <a:ea typeface="宋体" charset="-122"/>
              </a:rPr>
              <a:t>人患高血压。</a:t>
            </a:r>
            <a:endParaRPr lang="zh-CN" altLang="en-US" sz="24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1"/>
          <p:cNvSpPr>
            <a:spLocks noGrp="1"/>
          </p:cNvSpPr>
          <p:nvPr>
            <p:ph type="title"/>
          </p:nvPr>
        </p:nvSpPr>
        <p:spPr/>
        <p:txBody>
          <a:bodyPr/>
          <a:lstStyle/>
          <a:p>
            <a:r>
              <a:rPr lang="zh-CN" altLang="zh-CN" smtClean="0">
                <a:ea typeface="宋体" charset="-122"/>
              </a:rPr>
              <a:t>二、临床表现</a:t>
            </a:r>
            <a:endParaRPr lang="zh-CN" altLang="en-US" smtClean="0">
              <a:ea typeface="宋体" charset="-122"/>
            </a:endParaRPr>
          </a:p>
        </p:txBody>
      </p:sp>
      <p:sp>
        <p:nvSpPr>
          <p:cNvPr id="28674" name="内容占位符 2"/>
          <p:cNvSpPr>
            <a:spLocks noGrp="1"/>
          </p:cNvSpPr>
          <p:nvPr>
            <p:ph idx="1"/>
          </p:nvPr>
        </p:nvSpPr>
        <p:spPr/>
        <p:txBody>
          <a:bodyPr/>
          <a:lstStyle/>
          <a:p>
            <a:pPr>
              <a:spcBef>
                <a:spcPct val="0"/>
              </a:spcBef>
            </a:pPr>
            <a:r>
              <a:rPr lang="zh-CN" altLang="zh-CN" sz="2800" smtClean="0">
                <a:ea typeface="宋体" charset="-122"/>
              </a:rPr>
              <a:t>起病缓慢，早期常无症状，可于例行检查时发现</a:t>
            </a:r>
            <a:r>
              <a:rPr lang="zh-CN" altLang="en-US" sz="2800" smtClean="0">
                <a:ea typeface="宋体" charset="-122"/>
              </a:rPr>
              <a:t>。</a:t>
            </a:r>
            <a:endParaRPr lang="en-US" altLang="zh-CN" sz="2800" smtClean="0">
              <a:ea typeface="宋体" charset="-122"/>
            </a:endParaRPr>
          </a:p>
          <a:p>
            <a:pPr>
              <a:spcBef>
                <a:spcPct val="0"/>
              </a:spcBef>
            </a:pPr>
            <a:r>
              <a:rPr lang="zh-CN" altLang="zh-CN" sz="2800" smtClean="0">
                <a:ea typeface="宋体" charset="-122"/>
              </a:rPr>
              <a:t>少数患者在发生重要脏器损害后才被发现</a:t>
            </a:r>
            <a:r>
              <a:rPr lang="zh-CN" altLang="en-US" sz="2800" smtClean="0">
                <a:ea typeface="宋体" charset="-122"/>
              </a:rPr>
              <a:t>。</a:t>
            </a:r>
            <a:endParaRPr lang="en-US" altLang="zh-CN" sz="2800" smtClean="0">
              <a:ea typeface="宋体" charset="-122"/>
            </a:endParaRPr>
          </a:p>
          <a:p>
            <a:pPr>
              <a:spcBef>
                <a:spcPct val="0"/>
              </a:spcBef>
            </a:pPr>
            <a:r>
              <a:rPr lang="zh-CN" altLang="zh-CN" sz="2800" smtClean="0">
                <a:ea typeface="宋体" charset="-122"/>
              </a:rPr>
              <a:t>持续血压升高可导致人体重要组织器官功能损害</a:t>
            </a:r>
            <a:r>
              <a:rPr lang="zh-CN" altLang="en-US" sz="2800" smtClean="0">
                <a:ea typeface="宋体" charset="-122"/>
              </a:rPr>
              <a:t>。</a:t>
            </a:r>
            <a:endParaRPr lang="en-US" altLang="zh-CN" sz="2800" smtClean="0">
              <a:ea typeface="宋体" charset="-122"/>
            </a:endParaRPr>
          </a:p>
          <a:p>
            <a:pPr lvl="1">
              <a:spcBef>
                <a:spcPct val="0"/>
              </a:spcBef>
            </a:pPr>
            <a:r>
              <a:rPr lang="zh-CN" altLang="zh-CN" sz="2400" smtClean="0">
                <a:latin typeface="Arial" charset="0"/>
                <a:ea typeface="宋体" charset="-122"/>
              </a:rPr>
              <a:t>脑血管</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心脏</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肾</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眼底改变</a:t>
            </a:r>
            <a:endParaRPr lang="zh-CN" altLang="en-US" sz="2400"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标题 1"/>
          <p:cNvSpPr>
            <a:spLocks noGrp="1"/>
          </p:cNvSpPr>
          <p:nvPr>
            <p:ph type="title"/>
          </p:nvPr>
        </p:nvSpPr>
        <p:spPr/>
        <p:txBody>
          <a:bodyPr/>
          <a:lstStyle/>
          <a:p>
            <a:r>
              <a:rPr lang="zh-CN" altLang="zh-CN" smtClean="0">
                <a:ea typeface="宋体" charset="-122"/>
              </a:rPr>
              <a:t>三、治疗原则</a:t>
            </a:r>
            <a:endParaRPr lang="zh-CN" altLang="en-US" smtClean="0">
              <a:ea typeface="宋体" charset="-122"/>
            </a:endParaRPr>
          </a:p>
        </p:txBody>
      </p:sp>
      <p:sp>
        <p:nvSpPr>
          <p:cNvPr id="29698" name="内容占位符 2"/>
          <p:cNvSpPr>
            <a:spLocks noGrp="1"/>
          </p:cNvSpPr>
          <p:nvPr>
            <p:ph idx="1"/>
          </p:nvPr>
        </p:nvSpPr>
        <p:spPr/>
        <p:txBody>
          <a:bodyPr/>
          <a:lstStyle/>
          <a:p>
            <a:pPr>
              <a:spcBef>
                <a:spcPct val="0"/>
              </a:spcBef>
            </a:pPr>
            <a:r>
              <a:rPr lang="zh-CN" altLang="zh-CN" smtClean="0">
                <a:ea typeface="宋体" charset="-122"/>
              </a:rPr>
              <a:t>目的是降低血压，防止和减少靶器官损伤，最大限度地降低死亡率和病残率。</a:t>
            </a:r>
            <a:endParaRPr lang="en-US" altLang="zh-CN" smtClean="0">
              <a:ea typeface="宋体" charset="-122"/>
            </a:endParaRPr>
          </a:p>
          <a:p>
            <a:pPr>
              <a:spcBef>
                <a:spcPct val="0"/>
              </a:spcBef>
            </a:pPr>
            <a:r>
              <a:rPr lang="zh-CN" altLang="zh-CN" smtClean="0">
                <a:ea typeface="宋体" charset="-122"/>
              </a:rPr>
              <a:t>需长期</a:t>
            </a:r>
            <a:r>
              <a:rPr lang="zh-CN" altLang="en-US" smtClean="0">
                <a:ea typeface="宋体" charset="-122"/>
              </a:rPr>
              <a:t>，</a:t>
            </a:r>
            <a:r>
              <a:rPr lang="zh-CN" altLang="zh-CN" smtClean="0">
                <a:ea typeface="宋体" charset="-122"/>
              </a:rPr>
              <a:t>甚至终身治疗</a:t>
            </a:r>
            <a:r>
              <a:rPr lang="zh-CN" altLang="en-US" smtClean="0">
                <a:ea typeface="宋体" charset="-122"/>
              </a:rPr>
              <a:t>。</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1"/>
          <p:cNvSpPr>
            <a:spLocks noGrp="1"/>
          </p:cNvSpPr>
          <p:nvPr>
            <p:ph type="title"/>
          </p:nvPr>
        </p:nvSpPr>
        <p:spPr/>
        <p:txBody>
          <a:bodyPr/>
          <a:lstStyle/>
          <a:p>
            <a:r>
              <a:rPr lang="zh-CN" altLang="zh-CN" smtClean="0">
                <a:ea typeface="宋体" charset="-122"/>
              </a:rPr>
              <a:t>三、治疗原则</a:t>
            </a:r>
            <a:endParaRPr lang="zh-CN" altLang="en-US" smtClean="0">
              <a:ea typeface="宋体" charset="-122"/>
            </a:endParaRPr>
          </a:p>
        </p:txBody>
      </p:sp>
      <p:sp>
        <p:nvSpPr>
          <p:cNvPr id="30722" name="内容占位符 2"/>
          <p:cNvSpPr>
            <a:spLocks noGrp="1"/>
          </p:cNvSpPr>
          <p:nvPr>
            <p:ph idx="1"/>
          </p:nvPr>
        </p:nvSpPr>
        <p:spPr>
          <a:xfrm>
            <a:off x="107950" y="1196975"/>
            <a:ext cx="8856663" cy="5327650"/>
          </a:xfrm>
        </p:spPr>
        <p:txBody>
          <a:bodyPr/>
          <a:lstStyle/>
          <a:p>
            <a:pPr>
              <a:spcBef>
                <a:spcPct val="0"/>
              </a:spcBef>
            </a:pPr>
            <a:r>
              <a:rPr lang="zh-CN" altLang="zh-CN" smtClean="0">
                <a:ea typeface="宋体" charset="-122"/>
              </a:rPr>
              <a:t>治疗方法</a:t>
            </a:r>
          </a:p>
          <a:p>
            <a:pPr lvl="1">
              <a:spcBef>
                <a:spcPct val="0"/>
              </a:spcBef>
            </a:pPr>
            <a:r>
              <a:rPr lang="zh-CN" altLang="zh-CN" sz="2400" smtClean="0">
                <a:solidFill>
                  <a:srgbClr val="FF6600"/>
                </a:solidFill>
                <a:latin typeface="Arial" charset="0"/>
                <a:ea typeface="宋体" charset="-122"/>
              </a:rPr>
              <a:t>非药物治疗</a:t>
            </a:r>
            <a:r>
              <a:rPr lang="zh-CN" altLang="en-US" sz="2400" smtClean="0">
                <a:latin typeface="Arial" charset="0"/>
                <a:ea typeface="宋体" charset="-122"/>
              </a:rPr>
              <a:t>：</a:t>
            </a:r>
            <a:r>
              <a:rPr lang="zh-CN" altLang="zh-CN" sz="2400" smtClean="0">
                <a:latin typeface="Arial" charset="0"/>
                <a:ea typeface="宋体" charset="-122"/>
              </a:rPr>
              <a:t>适当运动、减轻体重、控制热量摄入、合理膳食、降低血脂、限制钠盐、保持心理平衡、戒烟等</a:t>
            </a:r>
            <a:r>
              <a:rPr lang="zh-CN" altLang="en-US" sz="2400" smtClean="0">
                <a:latin typeface="Arial" charset="0"/>
                <a:ea typeface="宋体" charset="-122"/>
              </a:rPr>
              <a:t>。</a:t>
            </a:r>
            <a:endParaRPr lang="en-US" altLang="zh-CN" sz="2400" smtClean="0">
              <a:latin typeface="Arial" charset="0"/>
              <a:ea typeface="宋体" charset="-122"/>
            </a:endParaRPr>
          </a:p>
          <a:p>
            <a:pPr lvl="1">
              <a:spcBef>
                <a:spcPct val="0"/>
              </a:spcBef>
            </a:pPr>
            <a:r>
              <a:rPr lang="zh-CN" altLang="zh-CN" sz="2400" smtClean="0">
                <a:solidFill>
                  <a:srgbClr val="FF6600"/>
                </a:solidFill>
                <a:latin typeface="Arial" charset="0"/>
                <a:ea typeface="宋体" charset="-122"/>
              </a:rPr>
              <a:t>药物治疗</a:t>
            </a:r>
            <a:r>
              <a:rPr lang="zh-CN" altLang="en-US" sz="2400" smtClean="0">
                <a:latin typeface="Arial" charset="0"/>
                <a:ea typeface="宋体" charset="-122"/>
              </a:rPr>
              <a:t>：</a:t>
            </a:r>
            <a:r>
              <a:rPr lang="zh-CN" altLang="zh-CN" sz="2400" smtClean="0">
                <a:latin typeface="Arial" charset="0"/>
                <a:ea typeface="宋体" charset="-122"/>
              </a:rPr>
              <a:t>利尿剂（如氢氯噻嗪、呋塞米）、β受体阻滞剂（如美托洛尔、阿替洛尔）、钙通道阻滞剂（如硝苯地平、地尔硫、尼群地平、非洛地平）、血管紧张素转换酶抑制剂（如卡托普利、贝那普利）、血管紧张素Ⅱ受体阻滞剂（如氯沙坦、缬沙坦）、α</a:t>
            </a:r>
            <a:r>
              <a:rPr lang="en-US" altLang="zh-CN" sz="2400" baseline="-25000" smtClean="0">
                <a:latin typeface="Arial" charset="0"/>
                <a:ea typeface="宋体" charset="-122"/>
              </a:rPr>
              <a:t>1</a:t>
            </a:r>
            <a:r>
              <a:rPr lang="zh-CN" altLang="zh-CN" sz="2400" smtClean="0">
                <a:latin typeface="Arial" charset="0"/>
                <a:ea typeface="宋体" charset="-122"/>
              </a:rPr>
              <a:t>受体阻滞剂（如哌唑嗪、特拉唑嗪）等</a:t>
            </a:r>
            <a:r>
              <a:rPr lang="zh-CN" altLang="en-US" sz="2400" smtClean="0">
                <a:latin typeface="Arial" charset="0"/>
                <a:ea typeface="宋体" charset="-122"/>
              </a:rPr>
              <a:t>。</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标题 1"/>
          <p:cNvSpPr>
            <a:spLocks noGrp="1"/>
          </p:cNvSpPr>
          <p:nvPr>
            <p:ph type="title"/>
          </p:nvPr>
        </p:nvSpPr>
        <p:spPr/>
        <p:txBody>
          <a:bodyPr/>
          <a:lstStyle/>
          <a:p>
            <a:r>
              <a:rPr lang="zh-CN" altLang="zh-CN" smtClean="0">
                <a:ea typeface="宋体" charset="-122"/>
              </a:rPr>
              <a:t>四、家庭与社区护理</a:t>
            </a:r>
          </a:p>
        </p:txBody>
      </p:sp>
      <p:graphicFrame>
        <p:nvGraphicFramePr>
          <p:cNvPr id="5" name="内容占位符 4"/>
          <p:cNvGraphicFramePr>
            <a:graphicFrameLocks noGrp="1"/>
          </p:cNvGraphicFramePr>
          <p:nvPr>
            <p:ph idx="1"/>
          </p:nvPr>
        </p:nvGraphicFramePr>
        <p:xfrm>
          <a:off x="251520" y="1340768"/>
          <a:ext cx="8610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a:spLocks noGrp="1"/>
          </p:cNvSpPr>
          <p:nvPr>
            <p:ph type="title"/>
          </p:nvPr>
        </p:nvSpPr>
        <p:spPr/>
        <p:txBody>
          <a:bodyPr/>
          <a:lstStyle/>
          <a:p>
            <a:r>
              <a:rPr lang="zh-CN" altLang="zh-CN" smtClean="0">
                <a:ea typeface="宋体" charset="-122"/>
              </a:rPr>
              <a:t>五、预防</a:t>
            </a:r>
            <a:endParaRPr lang="zh-CN" altLang="en-US" smtClean="0">
              <a:ea typeface="宋体" charset="-122"/>
            </a:endParaRPr>
          </a:p>
        </p:txBody>
      </p:sp>
      <p:sp>
        <p:nvSpPr>
          <p:cNvPr id="32770" name="内容占位符 2"/>
          <p:cNvSpPr>
            <a:spLocks noGrp="1"/>
          </p:cNvSpPr>
          <p:nvPr>
            <p:ph idx="1"/>
          </p:nvPr>
        </p:nvSpPr>
        <p:spPr>
          <a:xfrm>
            <a:off x="250825" y="1196975"/>
            <a:ext cx="8642350" cy="5327650"/>
          </a:xfrm>
        </p:spPr>
        <p:txBody>
          <a:bodyPr/>
          <a:lstStyle/>
          <a:p>
            <a:pPr>
              <a:spcBef>
                <a:spcPct val="0"/>
              </a:spcBef>
            </a:pPr>
            <a:r>
              <a:rPr lang="zh-CN" altLang="zh-CN" sz="2800" smtClean="0">
                <a:ea typeface="宋体" charset="-122"/>
              </a:rPr>
              <a:t>一级预防</a:t>
            </a:r>
            <a:r>
              <a:rPr lang="en-US" altLang="zh-CN" sz="2800" smtClean="0">
                <a:ea typeface="宋体" charset="-122"/>
              </a:rPr>
              <a:t>  </a:t>
            </a:r>
          </a:p>
          <a:p>
            <a:pPr lvl="1">
              <a:spcBef>
                <a:spcPct val="0"/>
              </a:spcBef>
            </a:pPr>
            <a:r>
              <a:rPr lang="zh-CN" altLang="zh-CN" sz="2400" smtClean="0">
                <a:latin typeface="Arial" charset="0"/>
                <a:ea typeface="宋体" charset="-122"/>
              </a:rPr>
              <a:t>目的是避免和推迟高血压的发生。</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健康教育和健康促进活动的内容主要是指导社区人群养成良好生活方式，即合理饮食、适当运动、保持心态平衡、戒烟限酒等；定期健康体检，如测量血压、体重等。</a:t>
            </a:r>
          </a:p>
          <a:p>
            <a:pPr>
              <a:spcBef>
                <a:spcPct val="0"/>
              </a:spcBef>
            </a:pPr>
            <a:r>
              <a:rPr lang="zh-CN" altLang="zh-CN" sz="2800" smtClean="0">
                <a:ea typeface="宋体" charset="-122"/>
              </a:rPr>
              <a:t>二级预防</a:t>
            </a:r>
            <a:r>
              <a:rPr lang="en-US" altLang="zh-CN" sz="2800" smtClean="0">
                <a:ea typeface="宋体" charset="-122"/>
              </a:rPr>
              <a:t>  </a:t>
            </a:r>
          </a:p>
          <a:p>
            <a:pPr lvl="1">
              <a:spcBef>
                <a:spcPct val="0"/>
              </a:spcBef>
            </a:pPr>
            <a:r>
              <a:rPr lang="zh-CN" altLang="zh-CN" sz="2400" smtClean="0">
                <a:latin typeface="Arial" charset="0"/>
                <a:ea typeface="宋体" charset="-122"/>
              </a:rPr>
              <a:t>目的是早发现、早治疗。</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对社区内</a:t>
            </a:r>
            <a:r>
              <a:rPr lang="en-US" altLang="zh-CN" sz="2400" smtClean="0">
                <a:latin typeface="Arial" charset="0"/>
                <a:ea typeface="宋体" charset="-122"/>
              </a:rPr>
              <a:t>35</a:t>
            </a:r>
            <a:r>
              <a:rPr lang="zh-CN" altLang="zh-CN" sz="2400" smtClean="0">
                <a:latin typeface="Arial" charset="0"/>
                <a:ea typeface="宋体" charset="-122"/>
              </a:rPr>
              <a:t>岁及以上常住居民进行高血压筛查</a:t>
            </a:r>
            <a:r>
              <a:rPr lang="zh-CN" altLang="en-US" sz="2400" smtClean="0">
                <a:latin typeface="Arial" charset="0"/>
                <a:ea typeface="宋体" charset="-122"/>
              </a:rPr>
              <a:t>。</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quarter" idx="11"/>
          </p:nvPr>
        </p:nvSpPr>
        <p:spPr/>
        <p:txBody>
          <a:bodyPr/>
          <a:lstStyle/>
          <a:p>
            <a:pPr>
              <a:defRPr/>
            </a:pPr>
            <a:r>
              <a:rPr lang="zh-CN" altLang="zh-CN" smtClean="0"/>
              <a:t>www.pumpress.com.cn</a:t>
            </a:r>
            <a:endParaRPr lang="zh-CN" altLang="zh-CN"/>
          </a:p>
        </p:txBody>
      </p:sp>
      <p:sp>
        <p:nvSpPr>
          <p:cNvPr id="15362" name="标题 1"/>
          <p:cNvSpPr>
            <a:spLocks noGrp="1" noChangeArrowheads="1"/>
          </p:cNvSpPr>
          <p:nvPr>
            <p:ph type="title" idx="4294967295"/>
          </p:nvPr>
        </p:nvSpPr>
        <p:spPr>
          <a:xfrm>
            <a:off x="1066800" y="304800"/>
            <a:ext cx="8077200" cy="563563"/>
          </a:xfrm>
        </p:spPr>
        <p:txBody>
          <a:bodyPr/>
          <a:lstStyle/>
          <a:p>
            <a:pPr algn="ctr"/>
            <a:r>
              <a:rPr lang="zh-CN" sz="4000" b="1" smtClean="0">
                <a:ea typeface="宋体" charset="-122"/>
              </a:rPr>
              <a:t>学习目标</a:t>
            </a:r>
          </a:p>
        </p:txBody>
      </p:sp>
      <p:sp>
        <p:nvSpPr>
          <p:cNvPr id="15363" name="内容占位符 2"/>
          <p:cNvSpPr>
            <a:spLocks noGrp="1" noChangeArrowheads="1"/>
          </p:cNvSpPr>
          <p:nvPr>
            <p:ph idx="4294967295"/>
          </p:nvPr>
        </p:nvSpPr>
        <p:spPr>
          <a:xfrm>
            <a:off x="107950" y="1268413"/>
            <a:ext cx="8807450" cy="5256212"/>
          </a:xfrm>
        </p:spPr>
        <p:txBody>
          <a:bodyPr/>
          <a:lstStyle/>
          <a:p>
            <a:pPr>
              <a:lnSpc>
                <a:spcPct val="120000"/>
              </a:lnSpc>
              <a:spcBef>
                <a:spcPct val="0"/>
              </a:spcBef>
            </a:pPr>
            <a:r>
              <a:rPr lang="zh-CN" altLang="zh-CN" i="1" smtClean="0">
                <a:solidFill>
                  <a:srgbClr val="FF0000"/>
                </a:solidFill>
                <a:ea typeface="宋体" charset="-122"/>
              </a:rPr>
              <a:t>掌握</a:t>
            </a:r>
            <a:endParaRPr lang="en-US" altLang="zh-CN" i="1" smtClean="0">
              <a:solidFill>
                <a:srgbClr val="FF0000"/>
              </a:solidFill>
              <a:ea typeface="宋体" charset="-122"/>
            </a:endParaRPr>
          </a:p>
          <a:p>
            <a:pPr lvl="1">
              <a:lnSpc>
                <a:spcPct val="120000"/>
              </a:lnSpc>
              <a:spcBef>
                <a:spcPct val="0"/>
              </a:spcBef>
            </a:pPr>
            <a:r>
              <a:rPr lang="zh-CN" altLang="zh-CN" b="1" smtClean="0">
                <a:latin typeface="Arial" charset="0"/>
                <a:ea typeface="宋体" charset="-122"/>
              </a:rPr>
              <a:t>慢性病的概念和特点，以社区为基础的慢性病防治的策略，高血压、糖尿病、冠心病、脑卒中、慢性阻塞性肺疾病、肿瘤的家庭与社区护理。</a:t>
            </a:r>
            <a:endParaRPr lang="en-US" altLang="zh-CN" b="1" smtClean="0">
              <a:latin typeface="Arial" charset="0"/>
              <a:ea typeface="宋体" charset="-122"/>
            </a:endParaRPr>
          </a:p>
          <a:p>
            <a:pPr>
              <a:lnSpc>
                <a:spcPct val="120000"/>
              </a:lnSpc>
              <a:spcBef>
                <a:spcPct val="0"/>
              </a:spcBef>
            </a:pPr>
            <a:r>
              <a:rPr lang="zh-CN" altLang="zh-CN" i="1" smtClean="0">
                <a:solidFill>
                  <a:srgbClr val="692AA2"/>
                </a:solidFill>
                <a:ea typeface="宋体" charset="-122"/>
              </a:rPr>
              <a:t>熟悉</a:t>
            </a:r>
            <a:endParaRPr lang="en-US" altLang="zh-CN" i="1" smtClean="0">
              <a:solidFill>
                <a:srgbClr val="692AA2"/>
              </a:solidFill>
              <a:ea typeface="宋体" charset="-122"/>
            </a:endParaRPr>
          </a:p>
          <a:p>
            <a:pPr lvl="1">
              <a:lnSpc>
                <a:spcPct val="120000"/>
              </a:lnSpc>
              <a:spcBef>
                <a:spcPct val="0"/>
              </a:spcBef>
            </a:pPr>
            <a:r>
              <a:rPr lang="zh-CN" altLang="zh-CN" b="1" smtClean="0">
                <a:latin typeface="Arial" charset="0"/>
                <a:ea typeface="宋体" charset="-122"/>
              </a:rPr>
              <a:t>以社区为基础的慢性病防治的工作程序，高血压、糖尿病、冠心病、脑卒中、慢性阻塞性肺疾病、肿瘤的临床表现及治疗原则。</a:t>
            </a:r>
            <a:endParaRPr lang="zh-CN" altLang="en-US" b="1" smtClean="0">
              <a:latin typeface="Arial" charset="0"/>
              <a:ea typeface="宋体" charset="-122"/>
            </a:endParaRPr>
          </a:p>
          <a:p>
            <a:pPr>
              <a:lnSpc>
                <a:spcPct val="120000"/>
              </a:lnSpc>
              <a:spcBef>
                <a:spcPct val="0"/>
              </a:spcBef>
            </a:pPr>
            <a:r>
              <a:rPr lang="zh-CN" altLang="zh-CN" i="1" smtClean="0">
                <a:solidFill>
                  <a:srgbClr val="FF6600"/>
                </a:solidFill>
                <a:ea typeface="宋体" charset="-122"/>
              </a:rPr>
              <a:t>了解</a:t>
            </a:r>
            <a:endParaRPr lang="en-US" altLang="zh-CN" i="1" smtClean="0">
              <a:solidFill>
                <a:srgbClr val="FF6600"/>
              </a:solidFill>
              <a:ea typeface="宋体" charset="-122"/>
            </a:endParaRPr>
          </a:p>
          <a:p>
            <a:pPr lvl="1">
              <a:lnSpc>
                <a:spcPct val="120000"/>
              </a:lnSpc>
              <a:spcBef>
                <a:spcPct val="0"/>
              </a:spcBef>
            </a:pPr>
            <a:r>
              <a:rPr lang="zh-CN" altLang="zh-CN" b="1" smtClean="0">
                <a:latin typeface="Arial" charset="0"/>
                <a:ea typeface="宋体" charset="-122"/>
              </a:rPr>
              <a:t>常见慢性病的病因与危险因素，高血压、糖尿病、冠心病、脑卒中、慢性阻塞性肺疾病、肿瘤的流行病学特点。</a:t>
            </a:r>
            <a:endParaRPr lang="zh-CN" altLang="en-US" sz="2800" b="1" smtClean="0">
              <a:latin typeface="Arial" charset="0"/>
              <a:ea typeface="宋体"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2" name="标题 1"/>
          <p:cNvSpPr>
            <a:spLocks noGrp="1"/>
          </p:cNvSpPr>
          <p:nvPr>
            <p:ph type="title"/>
          </p:nvPr>
        </p:nvSpPr>
        <p:spPr/>
        <p:txBody>
          <a:bodyPr/>
          <a:lstStyle/>
          <a:p>
            <a:r>
              <a:rPr lang="zh-CN" altLang="zh-CN" smtClean="0">
                <a:ea typeface="宋体" charset="-122"/>
              </a:rPr>
              <a:t>社区高血压筛查流程</a:t>
            </a:r>
            <a:endParaRPr lang="zh-CN" altLang="en-US" smtClean="0">
              <a:ea typeface="宋体" charset="-122"/>
            </a:endParaRPr>
          </a:p>
        </p:txBody>
      </p:sp>
      <p:sp>
        <p:nvSpPr>
          <p:cNvPr id="1033" name="内容占位符 2"/>
          <p:cNvSpPr>
            <a:spLocks noGrp="1"/>
          </p:cNvSpPr>
          <p:nvPr>
            <p:ph idx="1"/>
          </p:nvPr>
        </p:nvSpPr>
        <p:spPr/>
        <p:txBody>
          <a:bodyPr/>
          <a:lstStyle/>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graphicFrame>
        <p:nvGraphicFramePr>
          <p:cNvPr id="1031" name="Object 7"/>
          <p:cNvGraphicFramePr>
            <a:graphicFrameLocks noChangeAspect="1"/>
          </p:cNvGraphicFramePr>
          <p:nvPr/>
        </p:nvGraphicFramePr>
        <p:xfrm>
          <a:off x="558800" y="1397000"/>
          <a:ext cx="8189913" cy="4983163"/>
        </p:xfrm>
        <a:graphic>
          <a:graphicData uri="http://schemas.openxmlformats.org/presentationml/2006/ole">
            <p:oleObj spid="_x0000_s1031" r:id="rId3" imgW="5477297" imgH="3397504" progId="">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p:cNvSpPr>
          <p:nvPr>
            <p:ph type="title"/>
          </p:nvPr>
        </p:nvSpPr>
        <p:spPr/>
        <p:txBody>
          <a:bodyPr/>
          <a:lstStyle/>
          <a:p>
            <a:r>
              <a:rPr lang="zh-CN" altLang="zh-CN" smtClean="0">
                <a:ea typeface="宋体" charset="-122"/>
              </a:rPr>
              <a:t>五、预防</a:t>
            </a:r>
            <a:endParaRPr lang="zh-CN" altLang="en-US" smtClean="0">
              <a:ea typeface="宋体" charset="-122"/>
            </a:endParaRPr>
          </a:p>
        </p:txBody>
      </p:sp>
      <p:sp>
        <p:nvSpPr>
          <p:cNvPr id="35842" name="内容占位符 2"/>
          <p:cNvSpPr>
            <a:spLocks noGrp="1"/>
          </p:cNvSpPr>
          <p:nvPr>
            <p:ph idx="1"/>
          </p:nvPr>
        </p:nvSpPr>
        <p:spPr/>
        <p:txBody>
          <a:bodyPr/>
          <a:lstStyle/>
          <a:p>
            <a:pPr>
              <a:spcBef>
                <a:spcPct val="0"/>
              </a:spcBef>
            </a:pPr>
            <a:r>
              <a:rPr lang="zh-CN" altLang="zh-CN" smtClean="0">
                <a:ea typeface="宋体" charset="-122"/>
              </a:rPr>
              <a:t>三级预防</a:t>
            </a:r>
            <a:r>
              <a:rPr lang="en-US" altLang="zh-CN" smtClean="0">
                <a:ea typeface="宋体" charset="-122"/>
              </a:rPr>
              <a:t>  </a:t>
            </a:r>
          </a:p>
          <a:p>
            <a:pPr lvl="1">
              <a:spcBef>
                <a:spcPct val="0"/>
              </a:spcBef>
            </a:pPr>
            <a:r>
              <a:rPr lang="zh-CN" altLang="zh-CN" smtClean="0">
                <a:latin typeface="Arial" charset="0"/>
                <a:ea typeface="宋体" charset="-122"/>
              </a:rPr>
              <a:t>加强患者随访，积极治疗高血压，每年进行</a:t>
            </a:r>
            <a:r>
              <a:rPr lang="en-US" altLang="zh-CN" smtClean="0">
                <a:latin typeface="Arial" charset="0"/>
                <a:ea typeface="宋体" charset="-122"/>
              </a:rPr>
              <a:t>1</a:t>
            </a:r>
            <a:r>
              <a:rPr lang="zh-CN" altLang="zh-CN" smtClean="0">
                <a:latin typeface="Arial" charset="0"/>
                <a:ea typeface="宋体" charset="-122"/>
              </a:rPr>
              <a:t>次较全面的健康检查</a:t>
            </a:r>
            <a:endParaRPr lang="en-US" altLang="zh-CN" smtClean="0">
              <a:latin typeface="Arial" charset="0"/>
              <a:ea typeface="宋体" charset="-122"/>
            </a:endParaRPr>
          </a:p>
          <a:p>
            <a:pPr lvl="1">
              <a:spcBef>
                <a:spcPct val="0"/>
              </a:spcBef>
            </a:pPr>
            <a:r>
              <a:rPr lang="zh-CN" altLang="zh-CN" smtClean="0">
                <a:latin typeface="Arial" charset="0"/>
                <a:ea typeface="宋体" charset="-122"/>
              </a:rPr>
              <a:t>及早发现并积极治疗并发症</a:t>
            </a:r>
            <a:endParaRPr lang="en-US" altLang="zh-CN" smtClean="0">
              <a:latin typeface="Arial" charset="0"/>
              <a:ea typeface="宋体" charset="-122"/>
            </a:endParaRPr>
          </a:p>
          <a:p>
            <a:pPr lvl="1">
              <a:spcBef>
                <a:spcPct val="0"/>
              </a:spcBef>
            </a:pPr>
            <a:r>
              <a:rPr lang="zh-CN" altLang="zh-CN" smtClean="0">
                <a:latin typeface="Arial" charset="0"/>
                <a:ea typeface="宋体" charset="-122"/>
              </a:rPr>
              <a:t>同时进行康复治疗。</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36867" name="图片 6" descr="4.png"/>
          <p:cNvPicPr>
            <a:picLocks noGrp="1" noChangeAspect="1"/>
          </p:cNvPicPr>
          <p:nvPr>
            <p:ph idx="1"/>
          </p:nvPr>
        </p:nvPicPr>
        <p:blipFill>
          <a:blip r:embed="rId2"/>
          <a:srcRect/>
          <a:stretch>
            <a:fillRect/>
          </a:stretch>
        </p:blipFill>
        <p:spPr>
          <a:xfrm>
            <a:off x="468313" y="1628775"/>
            <a:ext cx="8280400" cy="4870450"/>
          </a:xfrm>
        </p:spPr>
      </p:pic>
      <p:sp>
        <p:nvSpPr>
          <p:cNvPr id="36868" name="TextBox 6"/>
          <p:cNvSpPr txBox="1">
            <a:spLocks noChangeArrowheads="1"/>
          </p:cNvSpPr>
          <p:nvPr/>
        </p:nvSpPr>
        <p:spPr bwMode="auto">
          <a:xfrm>
            <a:off x="2987675" y="1916113"/>
            <a:ext cx="5400675" cy="283527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第三节</a:t>
            </a:r>
            <a:endParaRPr lang="en-US" altLang="zh-CN" sz="4000" b="1">
              <a:solidFill>
                <a:schemeClr val="bg1"/>
              </a:solidFill>
            </a:endParaRPr>
          </a:p>
          <a:p>
            <a:pPr algn="ctr">
              <a:lnSpc>
                <a:spcPct val="150000"/>
              </a:lnSpc>
            </a:pPr>
            <a:r>
              <a:rPr lang="zh-CN" altLang="en-US" sz="4000" b="1">
                <a:solidFill>
                  <a:schemeClr val="bg1"/>
                </a:solidFill>
              </a:rPr>
              <a:t>社区糖尿病患者的</a:t>
            </a:r>
            <a:endParaRPr lang="en-US" altLang="zh-CN" sz="4000" b="1">
              <a:solidFill>
                <a:schemeClr val="bg1"/>
              </a:solidFill>
            </a:endParaRPr>
          </a:p>
          <a:p>
            <a:pPr algn="ctr">
              <a:lnSpc>
                <a:spcPct val="150000"/>
              </a:lnSpc>
            </a:pPr>
            <a:r>
              <a:rPr lang="zh-CN" altLang="en-US" sz="4000" b="1">
                <a:solidFill>
                  <a:schemeClr val="bg1"/>
                </a:solidFill>
              </a:rPr>
              <a:t>护理与管理</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37891" name="Picture 15" descr="Chalkboard3"/>
          <p:cNvPicPr>
            <a:picLocks noChangeAspect="1" noChangeArrowheads="1"/>
          </p:cNvPicPr>
          <p:nvPr/>
        </p:nvPicPr>
        <p:blipFill>
          <a:blip r:embed="rId2"/>
          <a:srcRect t="2168"/>
          <a:stretch>
            <a:fillRect/>
          </a:stretch>
        </p:blipFill>
        <p:spPr bwMode="auto">
          <a:xfrm>
            <a:off x="0" y="736600"/>
            <a:ext cx="5508625" cy="6121400"/>
          </a:xfrm>
          <a:prstGeom prst="rect">
            <a:avLst/>
          </a:prstGeom>
          <a:noFill/>
          <a:ln w="9525">
            <a:noFill/>
            <a:miter lim="800000"/>
            <a:headEnd/>
            <a:tailEnd/>
          </a:ln>
        </p:spPr>
      </p:pic>
      <p:sp>
        <p:nvSpPr>
          <p:cNvPr id="37892" name="TextBox 5"/>
          <p:cNvSpPr txBox="1">
            <a:spLocks noChangeArrowheads="1"/>
          </p:cNvSpPr>
          <p:nvPr/>
        </p:nvSpPr>
        <p:spPr bwMode="auto">
          <a:xfrm>
            <a:off x="900113" y="1300163"/>
            <a:ext cx="3609975" cy="4760912"/>
          </a:xfrm>
          <a:prstGeom prst="rect">
            <a:avLst/>
          </a:prstGeom>
          <a:noFill/>
          <a:ln w="9525">
            <a:noFill/>
            <a:miter lim="800000"/>
            <a:headEnd/>
            <a:tailEnd/>
          </a:ln>
        </p:spPr>
        <p:txBody>
          <a:bodyPr>
            <a:spAutoFit/>
          </a:bodyPr>
          <a:lstStyle/>
          <a:p>
            <a:r>
              <a:rPr lang="en-US" altLang="zh-CN" b="1">
                <a:solidFill>
                  <a:schemeClr val="bg1"/>
                </a:solidFill>
              </a:rPr>
              <a:t>       </a:t>
            </a:r>
            <a:r>
              <a:rPr lang="zh-CN" altLang="zh-CN" b="1">
                <a:solidFill>
                  <a:schemeClr val="bg1"/>
                </a:solidFill>
              </a:rPr>
              <a:t>王先生，</a:t>
            </a:r>
            <a:r>
              <a:rPr lang="en-US" altLang="zh-CN" b="1">
                <a:solidFill>
                  <a:schemeClr val="bg1"/>
                </a:solidFill>
              </a:rPr>
              <a:t>45</a:t>
            </a:r>
            <a:r>
              <a:rPr lang="zh-CN" altLang="zh-CN" b="1">
                <a:solidFill>
                  <a:schemeClr val="bg1"/>
                </a:solidFill>
              </a:rPr>
              <a:t>岁，软件工程师，</a:t>
            </a:r>
            <a:r>
              <a:rPr lang="en-US" altLang="zh-CN" b="1">
                <a:solidFill>
                  <a:schemeClr val="bg1"/>
                </a:solidFill>
              </a:rPr>
              <a:t>2</a:t>
            </a:r>
            <a:r>
              <a:rPr lang="zh-CN" altLang="zh-CN" b="1">
                <a:solidFill>
                  <a:schemeClr val="bg1"/>
                </a:solidFill>
              </a:rPr>
              <a:t>型糖尿病病史</a:t>
            </a:r>
            <a:r>
              <a:rPr lang="en-US" altLang="zh-CN" b="1">
                <a:solidFill>
                  <a:schemeClr val="bg1"/>
                </a:solidFill>
              </a:rPr>
              <a:t>5</a:t>
            </a:r>
            <a:r>
              <a:rPr lang="zh-CN" altLang="zh-CN" b="1">
                <a:solidFill>
                  <a:schemeClr val="bg1"/>
                </a:solidFill>
              </a:rPr>
              <a:t>年，目前采用二甲双胍治疗，但服药不规律，未监测血糖，除偶感疲乏，无其它不适主诉。平时食欲佳，饮食未控制，喜欢吃肉，不喜欢吃蔬菜，每日进食肉类约</a:t>
            </a:r>
            <a:r>
              <a:rPr lang="en-US" altLang="zh-CN" b="1">
                <a:solidFill>
                  <a:schemeClr val="bg1"/>
                </a:solidFill>
              </a:rPr>
              <a:t>250g</a:t>
            </a:r>
            <a:r>
              <a:rPr lang="zh-CN" altLang="zh-CN" b="1">
                <a:solidFill>
                  <a:schemeClr val="bg1"/>
                </a:solidFill>
              </a:rPr>
              <a:t>，进食主食约</a:t>
            </a:r>
            <a:r>
              <a:rPr lang="en-US" altLang="zh-CN" b="1">
                <a:solidFill>
                  <a:schemeClr val="bg1"/>
                </a:solidFill>
              </a:rPr>
              <a:t>400g</a:t>
            </a:r>
            <a:r>
              <a:rPr lang="zh-CN" altLang="zh-CN" b="1">
                <a:solidFill>
                  <a:schemeClr val="bg1"/>
                </a:solidFill>
              </a:rPr>
              <a:t>。不喜欢运动，每日以车代步。对糖尿病知识不太了解，认为“想吃就是身体需要”，“自己没有不舒服，身体就没什么事”。妻子非常关心他的身体，陪同他到社区服务中心就诊。</a:t>
            </a:r>
            <a:endParaRPr lang="en-US" altLang="zh-CN" b="1">
              <a:solidFill>
                <a:schemeClr val="bg1"/>
              </a:solidFill>
            </a:endParaRPr>
          </a:p>
          <a:p>
            <a:r>
              <a:rPr lang="en-US" altLang="zh-CN" b="1">
                <a:solidFill>
                  <a:schemeClr val="bg1"/>
                </a:solidFill>
              </a:rPr>
              <a:t>       </a:t>
            </a:r>
            <a:r>
              <a:rPr lang="zh-CN" altLang="zh-CN" b="1">
                <a:solidFill>
                  <a:schemeClr val="bg1"/>
                </a:solidFill>
              </a:rPr>
              <a:t>患者身高</a:t>
            </a:r>
            <a:r>
              <a:rPr lang="en-US" altLang="zh-CN" b="1">
                <a:solidFill>
                  <a:schemeClr val="bg1"/>
                </a:solidFill>
              </a:rPr>
              <a:t>167cm</a:t>
            </a:r>
            <a:r>
              <a:rPr lang="zh-CN" altLang="zh-CN" b="1">
                <a:solidFill>
                  <a:schemeClr val="bg1"/>
                </a:solidFill>
              </a:rPr>
              <a:t>，体重</a:t>
            </a:r>
            <a:r>
              <a:rPr lang="en-US" altLang="zh-CN" b="1">
                <a:solidFill>
                  <a:schemeClr val="bg1"/>
                </a:solidFill>
              </a:rPr>
              <a:t>78kg</a:t>
            </a:r>
            <a:r>
              <a:rPr lang="zh-CN" altLang="zh-CN" b="1">
                <a:solidFill>
                  <a:schemeClr val="bg1"/>
                </a:solidFill>
              </a:rPr>
              <a:t>，血压</a:t>
            </a:r>
            <a:r>
              <a:rPr lang="en-US" altLang="zh-CN" b="1">
                <a:solidFill>
                  <a:schemeClr val="bg1"/>
                </a:solidFill>
              </a:rPr>
              <a:t>150/85mmHg</a:t>
            </a:r>
            <a:r>
              <a:rPr lang="zh-CN" altLang="zh-CN" b="1">
                <a:solidFill>
                  <a:schemeClr val="bg1"/>
                </a:solidFill>
              </a:rPr>
              <a:t>，体型肥胖。查餐后</a:t>
            </a:r>
            <a:r>
              <a:rPr lang="en-US" altLang="zh-CN" b="1">
                <a:solidFill>
                  <a:schemeClr val="bg1"/>
                </a:solidFill>
              </a:rPr>
              <a:t>2</a:t>
            </a:r>
            <a:r>
              <a:rPr lang="zh-CN" altLang="zh-CN" b="1">
                <a:solidFill>
                  <a:schemeClr val="bg1"/>
                </a:solidFill>
              </a:rPr>
              <a:t>小时血糖</a:t>
            </a:r>
            <a:r>
              <a:rPr lang="en-US" altLang="zh-CN" b="1">
                <a:solidFill>
                  <a:schemeClr val="bg1"/>
                </a:solidFill>
              </a:rPr>
              <a:t>12mmol/L</a:t>
            </a:r>
            <a:r>
              <a:rPr lang="zh-CN" altLang="zh-CN" b="1">
                <a:solidFill>
                  <a:schemeClr val="bg1"/>
                </a:solidFill>
              </a:rPr>
              <a:t>，糖化血红蛋白</a:t>
            </a:r>
            <a:r>
              <a:rPr lang="en-US" altLang="zh-CN" b="1">
                <a:solidFill>
                  <a:schemeClr val="bg1"/>
                </a:solidFill>
              </a:rPr>
              <a:t>8.5%</a:t>
            </a:r>
            <a:r>
              <a:rPr lang="zh-CN" altLang="zh-CN" b="1">
                <a:solidFill>
                  <a:schemeClr val="bg1"/>
                </a:solidFill>
              </a:rPr>
              <a:t>。</a:t>
            </a:r>
          </a:p>
        </p:txBody>
      </p:sp>
      <p:pic>
        <p:nvPicPr>
          <p:cNvPr id="37893" name="Picture 2" descr="http://down.tutu001.com/d/file/20120217/373dcfb4c8f401a2c8be033836_560.jpg"/>
          <p:cNvPicPr>
            <a:picLocks noGrp="1" noChangeAspect="1" noChangeArrowheads="1"/>
          </p:cNvPicPr>
          <p:nvPr>
            <p:ph idx="1"/>
          </p:nvPr>
        </p:nvPicPr>
        <p:blipFill>
          <a:blip r:embed="rId3"/>
          <a:srcRect l="9450" t="12531" r="9550" b="12289"/>
          <a:stretch>
            <a:fillRect/>
          </a:stretch>
        </p:blipFill>
        <p:spPr>
          <a:xfrm>
            <a:off x="6732588" y="1341438"/>
            <a:ext cx="2012950" cy="1811337"/>
          </a:xfrm>
        </p:spPr>
      </p:pic>
      <p:sp>
        <p:nvSpPr>
          <p:cNvPr id="8" name="TextBox 7"/>
          <p:cNvSpPr txBox="1"/>
          <p:nvPr/>
        </p:nvSpPr>
        <p:spPr>
          <a:xfrm>
            <a:off x="5508625" y="2955925"/>
            <a:ext cx="3406775" cy="3378200"/>
          </a:xfrm>
          <a:prstGeom prst="rect">
            <a:avLst/>
          </a:prstGeom>
          <a:noFill/>
        </p:spPr>
        <p:txBody>
          <a:bodyPr>
            <a:spAutoFit/>
          </a:bodyPr>
          <a:lstStyle/>
          <a:p>
            <a:pPr>
              <a:lnSpc>
                <a:spcPct val="150000"/>
              </a:lnSpc>
              <a:defRPr/>
            </a:pPr>
            <a:r>
              <a:rPr lang="zh-CN" altLang="en-US" sz="2400" b="1" dirty="0">
                <a:latin typeface="+mn-ea"/>
                <a:ea typeface="+mn-ea"/>
              </a:rPr>
              <a:t>思考：</a:t>
            </a:r>
          </a:p>
          <a:p>
            <a:pPr>
              <a:lnSpc>
                <a:spcPct val="150000"/>
              </a:lnSpc>
              <a:defRPr/>
            </a:pPr>
            <a:r>
              <a:rPr lang="en-US" altLang="zh-CN" sz="2400" b="1" dirty="0">
                <a:latin typeface="+mn-ea"/>
                <a:ea typeface="+mn-ea"/>
              </a:rPr>
              <a:t>1.</a:t>
            </a:r>
            <a:r>
              <a:rPr lang="zh-CN" altLang="zh-CN" sz="2400" b="1" dirty="0">
                <a:latin typeface="+mn-ea"/>
                <a:ea typeface="+mn-ea"/>
              </a:rPr>
              <a:t>目前患者糖尿病控制是否达标？</a:t>
            </a:r>
          </a:p>
          <a:p>
            <a:pPr>
              <a:lnSpc>
                <a:spcPct val="150000"/>
              </a:lnSpc>
              <a:defRPr/>
            </a:pPr>
            <a:r>
              <a:rPr lang="en-US" altLang="zh-CN" sz="2400" b="1" dirty="0">
                <a:latin typeface="+mn-ea"/>
                <a:ea typeface="+mn-ea"/>
              </a:rPr>
              <a:t>2.</a:t>
            </a:r>
            <a:r>
              <a:rPr lang="zh-CN" altLang="zh-CN" sz="2400" b="1" dirty="0">
                <a:latin typeface="+mn-ea"/>
                <a:ea typeface="+mn-ea"/>
              </a:rPr>
              <a:t>目前患者糖尿病管理中最重要的问题是什么？应如何处理？</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p:cNvSpPr>
          <p:nvPr>
            <p:ph type="title"/>
          </p:nvPr>
        </p:nvSpPr>
        <p:spPr/>
        <p:txBody>
          <a:bodyPr/>
          <a:lstStyle/>
          <a:p>
            <a:endParaRPr lang="zh-CN" altLang="en-US" smtClean="0">
              <a:ea typeface="宋体" charset="-122"/>
            </a:endParaRPr>
          </a:p>
        </p:txBody>
      </p:sp>
      <p:sp>
        <p:nvSpPr>
          <p:cNvPr id="38914" name="内容占位符 2"/>
          <p:cNvSpPr>
            <a:spLocks noGrp="1"/>
          </p:cNvSpPr>
          <p:nvPr>
            <p:ph idx="1"/>
          </p:nvPr>
        </p:nvSpPr>
        <p:spPr>
          <a:xfrm>
            <a:off x="304800" y="1196975"/>
            <a:ext cx="8610600" cy="5051425"/>
          </a:xfrm>
        </p:spPr>
        <p:txBody>
          <a:bodyPr/>
          <a:lstStyle/>
          <a:p>
            <a:pPr>
              <a:spcBef>
                <a:spcPct val="0"/>
              </a:spcBef>
            </a:pPr>
            <a:r>
              <a:rPr lang="zh-CN" altLang="zh-CN" smtClean="0">
                <a:solidFill>
                  <a:srgbClr val="FF6600"/>
                </a:solidFill>
                <a:ea typeface="宋体" charset="-122"/>
              </a:rPr>
              <a:t>糖尿病</a:t>
            </a:r>
            <a:r>
              <a:rPr lang="zh-CN" altLang="en-US" sz="2800" smtClean="0">
                <a:ea typeface="宋体" charset="-122"/>
              </a:rPr>
              <a:t>：</a:t>
            </a:r>
            <a:r>
              <a:rPr lang="zh-CN" altLang="zh-CN" sz="2800" smtClean="0">
                <a:ea typeface="宋体" charset="-122"/>
              </a:rPr>
              <a:t>是由遗传和环境因素相互作用而引起的、以慢性高血糖为特征的代谢紊乱综合征。</a:t>
            </a:r>
            <a:endParaRPr lang="en-US" altLang="zh-CN" smtClean="0">
              <a:ea typeface="宋体" charset="-122"/>
            </a:endParaRPr>
          </a:p>
          <a:p>
            <a:pPr lvl="1">
              <a:spcBef>
                <a:spcPct val="0"/>
              </a:spcBef>
            </a:pPr>
            <a:r>
              <a:rPr lang="zh-CN" altLang="zh-CN" smtClean="0">
                <a:latin typeface="Arial" charset="0"/>
                <a:ea typeface="宋体" charset="-122"/>
              </a:rPr>
              <a:t>胰岛素分泌缺陷和（或）胰岛素作用缺陷是糖尿病发病的两个基本环节。</a:t>
            </a:r>
          </a:p>
          <a:p>
            <a:pPr lvl="1">
              <a:spcBef>
                <a:spcPct val="0"/>
              </a:spcBef>
            </a:pPr>
            <a:r>
              <a:rPr lang="zh-CN" altLang="zh-CN" smtClean="0">
                <a:latin typeface="Arial" charset="0"/>
                <a:ea typeface="宋体" charset="-122"/>
              </a:rPr>
              <a:t>糖尿病分为</a:t>
            </a:r>
            <a:r>
              <a:rPr lang="en-US" altLang="zh-CN" smtClean="0">
                <a:latin typeface="Arial" charset="0"/>
                <a:ea typeface="宋体" charset="-122"/>
              </a:rPr>
              <a:t>1</a:t>
            </a:r>
            <a:r>
              <a:rPr lang="zh-CN" altLang="zh-CN" smtClean="0">
                <a:latin typeface="Arial" charset="0"/>
                <a:ea typeface="宋体" charset="-122"/>
              </a:rPr>
              <a:t>型、</a:t>
            </a:r>
            <a:r>
              <a:rPr lang="en-US" altLang="zh-CN" smtClean="0">
                <a:latin typeface="Arial" charset="0"/>
                <a:ea typeface="宋体" charset="-122"/>
              </a:rPr>
              <a:t>2</a:t>
            </a:r>
            <a:r>
              <a:rPr lang="zh-CN" altLang="zh-CN" smtClean="0">
                <a:latin typeface="Arial" charset="0"/>
                <a:ea typeface="宋体" charset="-122"/>
              </a:rPr>
              <a:t>型、其他特殊类型和妊娠期糖尿病四个类型。</a:t>
            </a:r>
            <a:endParaRPr lang="en-US" altLang="zh-CN" smtClean="0">
              <a:latin typeface="Arial" charset="0"/>
              <a:ea typeface="宋体" charset="-122"/>
            </a:endParaRPr>
          </a:p>
          <a:p>
            <a:pPr lvl="1">
              <a:spcBef>
                <a:spcPct val="0"/>
              </a:spcBef>
            </a:pPr>
            <a:r>
              <a:rPr lang="zh-CN" altLang="zh-CN" smtClean="0">
                <a:latin typeface="Arial" charset="0"/>
                <a:ea typeface="宋体" charset="-122"/>
              </a:rPr>
              <a:t>最常见的为</a:t>
            </a:r>
            <a:r>
              <a:rPr lang="en-US" altLang="zh-CN" smtClean="0">
                <a:latin typeface="Arial" charset="0"/>
                <a:ea typeface="宋体" charset="-122"/>
              </a:rPr>
              <a:t>2</a:t>
            </a:r>
            <a:r>
              <a:rPr lang="zh-CN" altLang="zh-CN" smtClean="0">
                <a:latin typeface="Arial" charset="0"/>
                <a:ea typeface="宋体" charset="-122"/>
              </a:rPr>
              <a:t>型，占糖尿病患者的</a:t>
            </a:r>
            <a:r>
              <a:rPr lang="en-US" altLang="zh-CN" smtClean="0">
                <a:latin typeface="Arial" charset="0"/>
                <a:ea typeface="宋体" charset="-122"/>
              </a:rPr>
              <a:t>90%</a:t>
            </a:r>
            <a:r>
              <a:rPr lang="en-US" altLang="en-US" sz="2400" smtClean="0">
                <a:latin typeface="Arial" charset="0"/>
              </a:rPr>
              <a:t>～</a:t>
            </a:r>
            <a:r>
              <a:rPr lang="en-US" altLang="zh-CN" smtClean="0">
                <a:latin typeface="Arial" charset="0"/>
                <a:ea typeface="宋体" charset="-122"/>
              </a:rPr>
              <a:t>95%</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1"/>
          <p:cNvSpPr>
            <a:spLocks noGrp="1"/>
          </p:cNvSpPr>
          <p:nvPr>
            <p:ph type="title"/>
          </p:nvPr>
        </p:nvSpPr>
        <p:spPr/>
        <p:txBody>
          <a:bodyPr/>
          <a:lstStyle/>
          <a:p>
            <a:r>
              <a:rPr lang="zh-CN" altLang="zh-CN" smtClean="0">
                <a:ea typeface="宋体" charset="-122"/>
              </a:rPr>
              <a:t>一、病因及流行病学特点</a:t>
            </a:r>
            <a:endParaRPr lang="zh-CN" altLang="en-US" smtClean="0">
              <a:ea typeface="宋体" charset="-122"/>
            </a:endParaRPr>
          </a:p>
        </p:txBody>
      </p:sp>
      <p:sp>
        <p:nvSpPr>
          <p:cNvPr id="39938" name="内容占位符 2"/>
          <p:cNvSpPr>
            <a:spLocks noGrp="1"/>
          </p:cNvSpPr>
          <p:nvPr>
            <p:ph idx="1"/>
          </p:nvPr>
        </p:nvSpPr>
        <p:spPr>
          <a:xfrm>
            <a:off x="179388" y="1268413"/>
            <a:ext cx="8856662" cy="5256212"/>
          </a:xfrm>
        </p:spPr>
        <p:txBody>
          <a:bodyPr/>
          <a:lstStyle/>
          <a:p>
            <a:pPr>
              <a:spcBef>
                <a:spcPct val="0"/>
              </a:spcBef>
              <a:buFont typeface="Wingdings" pitchFamily="2" charset="2"/>
              <a:buNone/>
            </a:pPr>
            <a:r>
              <a:rPr lang="zh-CN" altLang="en-US" sz="2800" smtClean="0">
                <a:ea typeface="宋体" charset="-122"/>
              </a:rPr>
              <a:t>（一）病因</a:t>
            </a:r>
            <a:endParaRPr lang="en-US" altLang="zh-CN" sz="2800" smtClean="0">
              <a:ea typeface="宋体" charset="-122"/>
            </a:endParaRPr>
          </a:p>
          <a:p>
            <a:pPr>
              <a:spcBef>
                <a:spcPct val="0"/>
              </a:spcBef>
            </a:pPr>
            <a:r>
              <a:rPr lang="zh-CN" altLang="zh-CN" sz="2400" smtClean="0">
                <a:ea typeface="宋体" charset="-122"/>
              </a:rPr>
              <a:t>遗传因素</a:t>
            </a:r>
            <a:r>
              <a:rPr lang="zh-CN" altLang="en-US" sz="2400" smtClean="0">
                <a:ea typeface="宋体" charset="-122"/>
              </a:rPr>
              <a:t>：</a:t>
            </a:r>
            <a:r>
              <a:rPr lang="en-US" altLang="zh-CN" sz="2400" smtClean="0">
                <a:ea typeface="宋体" charset="-122"/>
              </a:rPr>
              <a:t>2</a:t>
            </a:r>
            <a:r>
              <a:rPr lang="zh-CN" altLang="zh-CN" sz="2400" smtClean="0">
                <a:ea typeface="宋体" charset="-122"/>
              </a:rPr>
              <a:t>型糖尿病发病常有家族聚集性。该病是由多个基因及环境因素综合引起的复杂病。</a:t>
            </a:r>
            <a:r>
              <a:rPr lang="en-US" altLang="zh-CN" sz="2400" smtClean="0">
                <a:ea typeface="宋体" charset="-122"/>
              </a:rPr>
              <a:t>  </a:t>
            </a:r>
            <a:endParaRPr lang="zh-CN" altLang="zh-CN" sz="2400" smtClean="0">
              <a:ea typeface="宋体" charset="-122"/>
            </a:endParaRPr>
          </a:p>
          <a:p>
            <a:pPr>
              <a:spcBef>
                <a:spcPct val="0"/>
              </a:spcBef>
            </a:pPr>
            <a:r>
              <a:rPr lang="zh-CN" altLang="zh-CN" sz="2400" smtClean="0">
                <a:ea typeface="宋体" charset="-122"/>
              </a:rPr>
              <a:t>肥胖</a:t>
            </a:r>
            <a:r>
              <a:rPr lang="zh-CN" altLang="en-US" sz="2400" smtClean="0">
                <a:ea typeface="宋体" charset="-122"/>
              </a:rPr>
              <a:t>：</a:t>
            </a:r>
            <a:r>
              <a:rPr lang="zh-CN" altLang="zh-CN" sz="2400" smtClean="0">
                <a:ea typeface="宋体" charset="-122"/>
              </a:rPr>
              <a:t>中心型肥胖</a:t>
            </a:r>
            <a:r>
              <a:rPr lang="zh-CN" altLang="en-US" sz="2400" smtClean="0">
                <a:ea typeface="宋体" charset="-122"/>
              </a:rPr>
              <a:t>（</a:t>
            </a:r>
            <a:r>
              <a:rPr lang="zh-CN" altLang="zh-CN" sz="2400" smtClean="0">
                <a:ea typeface="宋体" charset="-122"/>
              </a:rPr>
              <a:t>或称腹型、内脏型、苹果型肥胖</a:t>
            </a:r>
            <a:r>
              <a:rPr lang="zh-CN" altLang="en-US" sz="2400" smtClean="0">
                <a:ea typeface="宋体" charset="-122"/>
              </a:rPr>
              <a:t>，</a:t>
            </a:r>
            <a:r>
              <a:rPr lang="zh-CN" altLang="zh-CN" sz="2400" smtClean="0">
                <a:ea typeface="宋体" charset="-122"/>
              </a:rPr>
              <a:t>主要是大网膜和肠系膜脂肪增多），与</a:t>
            </a:r>
            <a:r>
              <a:rPr lang="en-US" altLang="zh-CN" sz="2400" smtClean="0">
                <a:ea typeface="宋体" charset="-122"/>
              </a:rPr>
              <a:t>2</a:t>
            </a:r>
            <a:r>
              <a:rPr lang="zh-CN" altLang="zh-CN" sz="2400" smtClean="0">
                <a:ea typeface="宋体" charset="-122"/>
              </a:rPr>
              <a:t>型糖尿病的发生尤为密切。 </a:t>
            </a:r>
          </a:p>
          <a:p>
            <a:pPr>
              <a:spcBef>
                <a:spcPct val="0"/>
              </a:spcBef>
            </a:pPr>
            <a:r>
              <a:rPr lang="zh-CN" altLang="zh-CN" sz="2400" smtClean="0">
                <a:ea typeface="宋体" charset="-122"/>
              </a:rPr>
              <a:t>总热量摄入过多和（或）体力活动减少</a:t>
            </a:r>
            <a:r>
              <a:rPr lang="zh-CN" altLang="en-US" sz="2400" smtClean="0">
                <a:ea typeface="宋体" charset="-122"/>
              </a:rPr>
              <a:t>。</a:t>
            </a:r>
            <a:endParaRPr lang="zh-CN" altLang="zh-CN" sz="2400" smtClean="0">
              <a:ea typeface="宋体" charset="-122"/>
            </a:endParaRPr>
          </a:p>
          <a:p>
            <a:pPr>
              <a:spcBef>
                <a:spcPct val="0"/>
              </a:spcBef>
            </a:pPr>
            <a:r>
              <a:rPr lang="zh-CN" altLang="zh-CN" sz="2400" smtClean="0">
                <a:ea typeface="宋体" charset="-122"/>
              </a:rPr>
              <a:t>人口老龄化</a:t>
            </a:r>
            <a:r>
              <a:rPr lang="zh-CN" altLang="en-US" sz="2400" smtClean="0">
                <a:ea typeface="宋体" charset="-122"/>
              </a:rPr>
              <a:t>。</a:t>
            </a:r>
            <a:endParaRPr lang="zh-CN" altLang="zh-CN" sz="2400" smtClean="0">
              <a:ea typeface="宋体" charset="-122"/>
            </a:endParaRPr>
          </a:p>
          <a:p>
            <a:pPr>
              <a:spcBef>
                <a:spcPct val="0"/>
              </a:spcBef>
            </a:pPr>
            <a:r>
              <a:rPr lang="zh-CN" altLang="zh-CN" sz="2400" smtClean="0">
                <a:ea typeface="宋体" charset="-122"/>
              </a:rPr>
              <a:t>其他</a:t>
            </a:r>
            <a:r>
              <a:rPr lang="zh-CN" altLang="en-US" sz="2400" smtClean="0">
                <a:ea typeface="宋体" charset="-122"/>
              </a:rPr>
              <a:t>：</a:t>
            </a:r>
            <a:r>
              <a:rPr lang="zh-CN" altLang="zh-CN" sz="2400" smtClean="0">
                <a:ea typeface="宋体" charset="-122"/>
              </a:rPr>
              <a:t>原发性高血压、高脂血症、吸烟、妊娠妇女和宫内营养不良出生低体重</a:t>
            </a:r>
            <a:r>
              <a:rPr lang="zh-CN" altLang="en-US" sz="2400" smtClean="0">
                <a:ea typeface="宋体" charset="-122"/>
              </a:rPr>
              <a:t>等。</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标题 1"/>
          <p:cNvSpPr>
            <a:spLocks noGrp="1"/>
          </p:cNvSpPr>
          <p:nvPr>
            <p:ph type="title"/>
          </p:nvPr>
        </p:nvSpPr>
        <p:spPr/>
        <p:txBody>
          <a:bodyPr/>
          <a:lstStyle/>
          <a:p>
            <a:r>
              <a:rPr lang="zh-CN" altLang="zh-CN" smtClean="0">
                <a:ea typeface="宋体" charset="-122"/>
              </a:rPr>
              <a:t>一、病因及流行病学特点</a:t>
            </a:r>
            <a:endParaRPr lang="zh-CN" altLang="en-US" smtClean="0">
              <a:ea typeface="宋体" charset="-122"/>
            </a:endParaRPr>
          </a:p>
        </p:txBody>
      </p:sp>
      <p:sp>
        <p:nvSpPr>
          <p:cNvPr id="40962" name="内容占位符 2"/>
          <p:cNvSpPr>
            <a:spLocks noGrp="1"/>
          </p:cNvSpPr>
          <p:nvPr>
            <p:ph idx="1"/>
          </p:nvPr>
        </p:nvSpPr>
        <p:spPr>
          <a:xfrm>
            <a:off x="304800" y="1125538"/>
            <a:ext cx="8370888" cy="5399087"/>
          </a:xfrm>
        </p:spPr>
        <p:txBody>
          <a:bodyPr/>
          <a:lstStyle/>
          <a:p>
            <a:pPr>
              <a:spcBef>
                <a:spcPct val="0"/>
              </a:spcBef>
              <a:buFont typeface="Wingdings" pitchFamily="2" charset="2"/>
              <a:buNone/>
            </a:pPr>
            <a:r>
              <a:rPr lang="zh-CN" altLang="en-US" smtClean="0">
                <a:ea typeface="宋体" charset="-122"/>
              </a:rPr>
              <a:t>（二）流行病学特点</a:t>
            </a:r>
            <a:endParaRPr lang="en-US" altLang="zh-CN" smtClean="0">
              <a:ea typeface="宋体" charset="-122"/>
            </a:endParaRPr>
          </a:p>
          <a:p>
            <a:pPr>
              <a:spcBef>
                <a:spcPct val="0"/>
              </a:spcBef>
            </a:pPr>
            <a:r>
              <a:rPr lang="zh-CN" altLang="zh-CN" sz="2400" smtClean="0">
                <a:ea typeface="宋体" charset="-122"/>
              </a:rPr>
              <a:t>目前全球糖尿病患者</a:t>
            </a:r>
            <a:r>
              <a:rPr lang="en-US" altLang="zh-CN" sz="2400" smtClean="0">
                <a:ea typeface="宋体" charset="-122"/>
              </a:rPr>
              <a:t>2.85</a:t>
            </a:r>
            <a:r>
              <a:rPr lang="zh-CN" altLang="zh-CN" sz="2400" smtClean="0">
                <a:ea typeface="宋体" charset="-122"/>
              </a:rPr>
              <a:t>亿，估计</a:t>
            </a:r>
            <a:r>
              <a:rPr lang="en-US" altLang="zh-CN" sz="2400" smtClean="0">
                <a:ea typeface="宋体" charset="-122"/>
              </a:rPr>
              <a:t>2030</a:t>
            </a:r>
            <a:r>
              <a:rPr lang="zh-CN" altLang="zh-CN" sz="2400" smtClean="0">
                <a:ea typeface="宋体" charset="-122"/>
              </a:rPr>
              <a:t>年将有近</a:t>
            </a:r>
            <a:r>
              <a:rPr lang="en-US" altLang="zh-CN" sz="2400" smtClean="0">
                <a:ea typeface="宋体" charset="-122"/>
              </a:rPr>
              <a:t>5</a:t>
            </a:r>
            <a:r>
              <a:rPr lang="zh-CN" altLang="zh-CN" sz="2400" smtClean="0">
                <a:ea typeface="宋体" charset="-122"/>
              </a:rPr>
              <a:t>亿</a:t>
            </a:r>
            <a:r>
              <a:rPr lang="zh-CN" altLang="en-US" sz="2400" smtClean="0">
                <a:ea typeface="宋体" charset="-122"/>
              </a:rPr>
              <a:t>。</a:t>
            </a:r>
            <a:endParaRPr lang="en-US" altLang="zh-CN" sz="2400" smtClean="0">
              <a:ea typeface="宋体" charset="-122"/>
            </a:endParaRPr>
          </a:p>
          <a:p>
            <a:pPr>
              <a:spcBef>
                <a:spcPct val="0"/>
              </a:spcBef>
            </a:pPr>
            <a:r>
              <a:rPr lang="zh-CN" altLang="zh-CN" sz="2400" smtClean="0">
                <a:ea typeface="宋体" charset="-122"/>
              </a:rPr>
              <a:t>我国糖尿病患者人数居世界第一位</a:t>
            </a:r>
            <a:r>
              <a:rPr lang="zh-CN" altLang="en-US" sz="2400" smtClean="0">
                <a:ea typeface="宋体" charset="-122"/>
              </a:rPr>
              <a:t>，</a:t>
            </a:r>
            <a:r>
              <a:rPr lang="en-US" altLang="zh-CN" sz="2400" smtClean="0">
                <a:ea typeface="宋体" charset="-122"/>
              </a:rPr>
              <a:t>20</a:t>
            </a:r>
            <a:r>
              <a:rPr lang="zh-CN" altLang="zh-CN" sz="2400" smtClean="0">
                <a:ea typeface="宋体" charset="-122"/>
              </a:rPr>
              <a:t>岁以上的人群中，糖尿病患病率为</a:t>
            </a:r>
            <a:r>
              <a:rPr lang="en-US" altLang="zh-CN" sz="2400" smtClean="0">
                <a:ea typeface="宋体" charset="-122"/>
              </a:rPr>
              <a:t>9.7%</a:t>
            </a:r>
            <a:r>
              <a:rPr lang="zh-CN" altLang="zh-CN" sz="2400" smtClean="0">
                <a:ea typeface="宋体" charset="-122"/>
              </a:rPr>
              <a:t>，而糖尿病前期的比例更高达</a:t>
            </a:r>
            <a:r>
              <a:rPr lang="en-US" altLang="zh-CN" sz="2400" smtClean="0">
                <a:ea typeface="宋体" charset="-122"/>
              </a:rPr>
              <a:t>15.5%</a:t>
            </a:r>
            <a:r>
              <a:rPr lang="zh-CN" altLang="zh-CN" sz="2400" smtClean="0">
                <a:ea typeface="宋体" charset="-122"/>
              </a:rPr>
              <a:t>，</a:t>
            </a:r>
            <a:r>
              <a:rPr lang="en-US" altLang="zh-CN" sz="2400" smtClean="0">
                <a:ea typeface="宋体" charset="-122"/>
              </a:rPr>
              <a:t>60.7%</a:t>
            </a:r>
            <a:r>
              <a:rPr lang="zh-CN" altLang="zh-CN" sz="2400" smtClean="0">
                <a:ea typeface="宋体" charset="-122"/>
              </a:rPr>
              <a:t>的糖尿病患者未被诊断。</a:t>
            </a:r>
            <a:endParaRPr lang="en-US" altLang="zh-CN" sz="2400" smtClean="0">
              <a:ea typeface="宋体" charset="-122"/>
            </a:endParaRPr>
          </a:p>
          <a:p>
            <a:pPr>
              <a:spcBef>
                <a:spcPct val="0"/>
              </a:spcBef>
            </a:pPr>
            <a:r>
              <a:rPr lang="zh-CN" altLang="zh-CN" sz="2400" smtClean="0">
                <a:ea typeface="宋体" charset="-122"/>
              </a:rPr>
              <a:t>糖尿病的慢性血管并发症对患者的生命和生活质量威胁极大，给家庭以及患者个人带来了沉重的经济负担。我国每年糖尿病医疗费用已达到</a:t>
            </a:r>
            <a:r>
              <a:rPr lang="en-US" altLang="zh-CN" sz="2400" smtClean="0">
                <a:ea typeface="宋体" charset="-122"/>
              </a:rPr>
              <a:t>1734</a:t>
            </a:r>
            <a:r>
              <a:rPr lang="zh-CN" altLang="zh-CN" sz="2400" smtClean="0">
                <a:ea typeface="宋体" charset="-122"/>
              </a:rPr>
              <a:t>亿元人民币，是非糖尿患者的</a:t>
            </a:r>
            <a:r>
              <a:rPr lang="en-US" altLang="zh-CN" sz="2400" smtClean="0">
                <a:ea typeface="宋体" charset="-122"/>
              </a:rPr>
              <a:t>3</a:t>
            </a:r>
            <a:r>
              <a:rPr lang="zh-CN" altLang="zh-CN" sz="2400" smtClean="0">
                <a:ea typeface="宋体" charset="-122"/>
              </a:rPr>
              <a:t>～</a:t>
            </a:r>
            <a:r>
              <a:rPr lang="en-US" altLang="zh-CN" sz="2400" smtClean="0">
                <a:ea typeface="宋体" charset="-122"/>
              </a:rPr>
              <a:t>4</a:t>
            </a:r>
            <a:r>
              <a:rPr lang="zh-CN" altLang="zh-CN" sz="2400" smtClean="0">
                <a:ea typeface="宋体" charset="-122"/>
              </a:rPr>
              <a:t>倍，约占家庭收入的</a:t>
            </a:r>
            <a:r>
              <a:rPr lang="en-US" altLang="zh-CN" sz="2400" smtClean="0">
                <a:ea typeface="宋体" charset="-122"/>
              </a:rPr>
              <a:t>22</a:t>
            </a:r>
            <a:r>
              <a:rPr lang="zh-CN" altLang="zh-CN" sz="2400" smtClean="0">
                <a:ea typeface="宋体" charset="-122"/>
              </a:rPr>
              <a:t>％</a:t>
            </a:r>
            <a:r>
              <a:rPr lang="zh-CN" altLang="en-US" sz="2400" smtClean="0">
                <a:ea typeface="宋体" charset="-122"/>
              </a:rPr>
              <a:t>。</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标题 1"/>
          <p:cNvSpPr>
            <a:spLocks noGrp="1"/>
          </p:cNvSpPr>
          <p:nvPr>
            <p:ph type="title"/>
          </p:nvPr>
        </p:nvSpPr>
        <p:spPr/>
        <p:txBody>
          <a:bodyPr/>
          <a:lstStyle/>
          <a:p>
            <a:r>
              <a:rPr lang="zh-CN" altLang="zh-CN" smtClean="0">
                <a:ea typeface="宋体" charset="-122"/>
              </a:rPr>
              <a:t>二、临床表现</a:t>
            </a:r>
            <a:endParaRPr lang="zh-CN" altLang="en-US" smtClean="0">
              <a:ea typeface="宋体" charset="-122"/>
            </a:endParaRPr>
          </a:p>
        </p:txBody>
      </p:sp>
      <p:sp>
        <p:nvSpPr>
          <p:cNvPr id="41986" name="内容占位符 2"/>
          <p:cNvSpPr>
            <a:spLocks noGrp="1"/>
          </p:cNvSpPr>
          <p:nvPr>
            <p:ph idx="1"/>
          </p:nvPr>
        </p:nvSpPr>
        <p:spPr>
          <a:xfrm>
            <a:off x="304800" y="1268413"/>
            <a:ext cx="8610600" cy="5256212"/>
          </a:xfrm>
        </p:spPr>
        <p:txBody>
          <a:bodyPr/>
          <a:lstStyle/>
          <a:p>
            <a:pPr>
              <a:spcBef>
                <a:spcPct val="0"/>
              </a:spcBef>
            </a:pPr>
            <a:r>
              <a:rPr lang="zh-CN" altLang="zh-CN" sz="2800" smtClean="0">
                <a:ea typeface="宋体" charset="-122"/>
              </a:rPr>
              <a:t>慢性代谢紊乱</a:t>
            </a:r>
            <a:r>
              <a:rPr lang="zh-CN" altLang="en-US" sz="2800" smtClean="0">
                <a:ea typeface="宋体" charset="-122"/>
              </a:rPr>
              <a:t>：</a:t>
            </a:r>
            <a:r>
              <a:rPr lang="zh-CN" altLang="zh-CN" sz="2800" smtClean="0">
                <a:ea typeface="宋体" charset="-122"/>
              </a:rPr>
              <a:t>典型的“三多一少”症状</a:t>
            </a:r>
            <a:r>
              <a:rPr lang="zh-CN" altLang="en-US" sz="2800" smtClean="0">
                <a:ea typeface="宋体" charset="-122"/>
              </a:rPr>
              <a:t>。</a:t>
            </a:r>
            <a:endParaRPr lang="en-US" altLang="zh-CN" sz="2800" smtClean="0">
              <a:ea typeface="宋体" charset="-122"/>
            </a:endParaRPr>
          </a:p>
          <a:p>
            <a:pPr>
              <a:spcBef>
                <a:spcPct val="0"/>
              </a:spcBef>
            </a:pPr>
            <a:r>
              <a:rPr lang="zh-CN" altLang="zh-CN" sz="2800" smtClean="0">
                <a:ea typeface="宋体" charset="-122"/>
              </a:rPr>
              <a:t>急性代谢紊乱</a:t>
            </a:r>
            <a:r>
              <a:rPr lang="zh-CN" altLang="en-US" sz="2800" smtClean="0">
                <a:ea typeface="宋体" charset="-122"/>
              </a:rPr>
              <a:t>：</a:t>
            </a:r>
            <a:r>
              <a:rPr lang="zh-CN" altLang="zh-CN" sz="2800" smtClean="0">
                <a:ea typeface="宋体" charset="-122"/>
              </a:rPr>
              <a:t>酮症酸中毒最多见</a:t>
            </a:r>
            <a:r>
              <a:rPr lang="zh-CN" altLang="en-US" sz="2800" smtClean="0">
                <a:ea typeface="宋体" charset="-122"/>
              </a:rPr>
              <a:t>。</a:t>
            </a:r>
            <a:endParaRPr lang="en-US" altLang="zh-CN" sz="2800" smtClean="0">
              <a:ea typeface="宋体" charset="-122"/>
            </a:endParaRPr>
          </a:p>
          <a:p>
            <a:pPr>
              <a:spcBef>
                <a:spcPct val="0"/>
              </a:spcBef>
            </a:pPr>
            <a:r>
              <a:rPr lang="zh-CN" altLang="zh-CN" sz="2800" smtClean="0">
                <a:ea typeface="宋体" charset="-122"/>
              </a:rPr>
              <a:t>慢性器官功能障碍</a:t>
            </a:r>
            <a:r>
              <a:rPr lang="zh-CN" altLang="en-US" sz="2800" smtClean="0">
                <a:ea typeface="宋体" charset="-122"/>
              </a:rPr>
              <a:t>：</a:t>
            </a:r>
            <a:r>
              <a:rPr lang="zh-CN" altLang="zh-CN" sz="2800" smtClean="0">
                <a:ea typeface="宋体" charset="-122"/>
              </a:rPr>
              <a:t>眼、肾、神经、心血管等</a:t>
            </a:r>
            <a:r>
              <a:rPr lang="zh-CN" altLang="en-US" sz="2800" smtClean="0">
                <a:ea typeface="宋体" charset="-122"/>
              </a:rPr>
              <a:t>。</a:t>
            </a:r>
            <a:endParaRPr lang="en-US" altLang="zh-CN" sz="2800" smtClean="0">
              <a:ea typeface="宋体" charset="-122"/>
            </a:endParaRPr>
          </a:p>
          <a:p>
            <a:pPr>
              <a:spcBef>
                <a:spcPct val="0"/>
              </a:spcBef>
            </a:pPr>
            <a:r>
              <a:rPr lang="zh-CN" altLang="zh-CN" sz="2800" smtClean="0">
                <a:ea typeface="宋体" charset="-122"/>
              </a:rPr>
              <a:t>感染</a:t>
            </a:r>
            <a:r>
              <a:rPr lang="zh-CN" altLang="en-US" sz="2800" smtClean="0">
                <a:ea typeface="宋体" charset="-122"/>
              </a:rPr>
              <a:t>：</a:t>
            </a:r>
            <a:r>
              <a:rPr lang="zh-CN" altLang="zh-CN" sz="2800" smtClean="0">
                <a:ea typeface="宋体" charset="-122"/>
              </a:rPr>
              <a:t>并发皮肤、外阴、泌尿系感染或肺结核</a:t>
            </a:r>
            <a:r>
              <a:rPr lang="zh-CN" altLang="en-US" sz="2800" smtClean="0">
                <a:ea typeface="宋体" charset="-122"/>
              </a:rPr>
              <a:t>。</a:t>
            </a:r>
            <a:r>
              <a:rPr lang="en-US" altLang="zh-CN" sz="2800" smtClean="0">
                <a:ea typeface="宋体" charset="-122"/>
              </a:rPr>
              <a:t>    </a:t>
            </a:r>
            <a:endParaRPr lang="zh-CN" altLang="zh-CN" sz="2800" smtClean="0">
              <a:ea typeface="宋体" charset="-122"/>
            </a:endParaRPr>
          </a:p>
          <a:p>
            <a:pPr>
              <a:spcBef>
                <a:spcPct val="0"/>
              </a:spcBef>
            </a:pPr>
            <a:r>
              <a:rPr lang="zh-CN" altLang="zh-CN" sz="2800" smtClean="0">
                <a:ea typeface="宋体" charset="-122"/>
              </a:rPr>
              <a:t>无任何症状</a:t>
            </a:r>
            <a:r>
              <a:rPr lang="zh-CN" altLang="en-US" sz="2800" smtClean="0">
                <a:ea typeface="宋体" charset="-122"/>
              </a:rPr>
              <a:t>：</a:t>
            </a:r>
            <a:r>
              <a:rPr lang="zh-CN" altLang="zh-CN" sz="2800" smtClean="0">
                <a:ea typeface="宋体" charset="-122"/>
              </a:rPr>
              <a:t>糖尿病流行病学调查表明至少约一半糖尿病患者无任何症状，仅在检测血糖后确诊</a:t>
            </a:r>
            <a:r>
              <a:rPr lang="zh-CN" altLang="en-US" sz="2800" smtClean="0">
                <a:ea typeface="宋体" charset="-122"/>
              </a:rPr>
              <a:t>。</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标题 1"/>
          <p:cNvSpPr>
            <a:spLocks noGrp="1"/>
          </p:cNvSpPr>
          <p:nvPr>
            <p:ph type="title"/>
          </p:nvPr>
        </p:nvSpPr>
        <p:spPr/>
        <p:txBody>
          <a:bodyPr/>
          <a:lstStyle/>
          <a:p>
            <a:r>
              <a:rPr lang="zh-CN" altLang="zh-CN" smtClean="0">
                <a:ea typeface="宋体" charset="-122"/>
              </a:rPr>
              <a:t>三、治疗原则</a:t>
            </a:r>
            <a:endParaRPr lang="zh-CN" altLang="en-US" smtClean="0">
              <a:ea typeface="宋体" charset="-122"/>
            </a:endParaRPr>
          </a:p>
        </p:txBody>
      </p:sp>
      <p:sp>
        <p:nvSpPr>
          <p:cNvPr id="43010" name="内容占位符 2"/>
          <p:cNvSpPr>
            <a:spLocks noGrp="1"/>
          </p:cNvSpPr>
          <p:nvPr>
            <p:ph idx="1"/>
          </p:nvPr>
        </p:nvSpPr>
        <p:spPr>
          <a:xfrm>
            <a:off x="304800" y="1196975"/>
            <a:ext cx="8610600" cy="5327650"/>
          </a:xfrm>
        </p:spPr>
        <p:txBody>
          <a:bodyPr/>
          <a:lstStyle/>
          <a:p>
            <a:pPr>
              <a:spcBef>
                <a:spcPct val="0"/>
              </a:spcBef>
            </a:pPr>
            <a:r>
              <a:rPr lang="zh-CN" altLang="zh-CN" smtClean="0">
                <a:ea typeface="宋体" charset="-122"/>
              </a:rPr>
              <a:t>综合性治疗的策略，包括降糖、降压、调脂、抗凝、控制体重和改善生活方式等治疗措施。</a:t>
            </a:r>
            <a:endParaRPr lang="en-US" altLang="zh-CN" smtClean="0">
              <a:ea typeface="宋体" charset="-122"/>
            </a:endParaRPr>
          </a:p>
          <a:p>
            <a:pPr>
              <a:spcBef>
                <a:spcPct val="0"/>
              </a:spcBef>
            </a:pPr>
            <a:r>
              <a:rPr lang="zh-CN" altLang="en-US" smtClean="0">
                <a:ea typeface="宋体" charset="-122"/>
              </a:rPr>
              <a:t>治疗</a:t>
            </a:r>
            <a:r>
              <a:rPr lang="zh-CN" altLang="zh-CN" smtClean="0">
                <a:ea typeface="宋体" charset="-122"/>
              </a:rPr>
              <a:t>是终</a:t>
            </a:r>
            <a:r>
              <a:rPr lang="zh-CN" altLang="en-US" smtClean="0">
                <a:ea typeface="宋体" charset="-122"/>
              </a:rPr>
              <a:t>身</a:t>
            </a:r>
            <a:r>
              <a:rPr lang="zh-CN" altLang="zh-CN" smtClean="0">
                <a:ea typeface="宋体" charset="-122"/>
              </a:rPr>
              <a:t>的，必须长期坚持。</a:t>
            </a:r>
            <a:endParaRPr lang="en-US" altLang="zh-CN" smtClean="0">
              <a:ea typeface="宋体" charset="-122"/>
            </a:endParaRPr>
          </a:p>
          <a:p>
            <a:pPr>
              <a:spcBef>
                <a:spcPct val="0"/>
              </a:spcBef>
            </a:pPr>
            <a:r>
              <a:rPr lang="zh-CN" altLang="zh-CN" smtClean="0">
                <a:ea typeface="宋体" charset="-122"/>
              </a:rPr>
              <a:t>降糖治疗包括糖尿病</a:t>
            </a:r>
            <a:r>
              <a:rPr lang="zh-CN" altLang="zh-CN" smtClean="0">
                <a:solidFill>
                  <a:srgbClr val="FF6600"/>
                </a:solidFill>
                <a:ea typeface="宋体" charset="-122"/>
              </a:rPr>
              <a:t>自我管理教育、饮食治疗、运动治疗、自我监测</a:t>
            </a:r>
            <a:r>
              <a:rPr lang="zh-CN" altLang="en-US" smtClean="0">
                <a:solidFill>
                  <a:srgbClr val="FF6600"/>
                </a:solidFill>
                <a:ea typeface="宋体" charset="-122"/>
              </a:rPr>
              <a:t>、</a:t>
            </a:r>
            <a:r>
              <a:rPr lang="zh-CN" altLang="zh-CN" smtClean="0">
                <a:solidFill>
                  <a:srgbClr val="FF6600"/>
                </a:solidFill>
                <a:ea typeface="宋体" charset="-122"/>
              </a:rPr>
              <a:t>药物治疗</a:t>
            </a:r>
            <a:r>
              <a:rPr lang="zh-CN" altLang="zh-CN" smtClean="0">
                <a:ea typeface="宋体" charset="-122"/>
              </a:rPr>
              <a:t>等五方面。</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标题 1"/>
          <p:cNvSpPr>
            <a:spLocks noGrp="1"/>
          </p:cNvSpPr>
          <p:nvPr>
            <p:ph type="title"/>
          </p:nvPr>
        </p:nvSpPr>
        <p:spPr/>
        <p:txBody>
          <a:bodyPr/>
          <a:lstStyle/>
          <a:p>
            <a:r>
              <a:rPr lang="zh-CN" altLang="zh-CN" smtClean="0">
                <a:ea typeface="宋体" charset="-122"/>
              </a:rPr>
              <a:t>降糖治疗</a:t>
            </a:r>
            <a:endParaRPr lang="zh-CN" altLang="en-US" smtClean="0">
              <a:ea typeface="宋体" charset="-122"/>
            </a:endParaRPr>
          </a:p>
        </p:txBody>
      </p:sp>
      <p:sp>
        <p:nvSpPr>
          <p:cNvPr id="44034" name="内容占位符 2"/>
          <p:cNvSpPr>
            <a:spLocks noGrp="1"/>
          </p:cNvSpPr>
          <p:nvPr>
            <p:ph idx="1"/>
          </p:nvPr>
        </p:nvSpPr>
        <p:spPr>
          <a:xfrm>
            <a:off x="304800" y="1268413"/>
            <a:ext cx="8610600" cy="5256212"/>
          </a:xfrm>
        </p:spPr>
        <p:txBody>
          <a:bodyPr/>
          <a:lstStyle/>
          <a:p>
            <a:pPr>
              <a:lnSpc>
                <a:spcPct val="120000"/>
              </a:lnSpc>
              <a:spcBef>
                <a:spcPct val="0"/>
              </a:spcBef>
            </a:pPr>
            <a:r>
              <a:rPr lang="zh-CN" altLang="zh-CN" sz="2800" smtClean="0">
                <a:ea typeface="宋体" charset="-122"/>
              </a:rPr>
              <a:t>糖尿病自我管理教育</a:t>
            </a:r>
            <a:endParaRPr lang="en-US" altLang="zh-CN" sz="2800" smtClean="0">
              <a:ea typeface="宋体" charset="-122"/>
            </a:endParaRPr>
          </a:p>
          <a:p>
            <a:pPr>
              <a:lnSpc>
                <a:spcPct val="120000"/>
              </a:lnSpc>
              <a:spcBef>
                <a:spcPct val="0"/>
              </a:spcBef>
            </a:pPr>
            <a:r>
              <a:rPr lang="zh-CN" altLang="zh-CN" sz="2800" smtClean="0">
                <a:ea typeface="宋体" charset="-122"/>
              </a:rPr>
              <a:t>饮食治疗</a:t>
            </a:r>
            <a:r>
              <a:rPr lang="zh-CN" altLang="en-US" sz="2800" smtClean="0">
                <a:ea typeface="宋体" charset="-122"/>
              </a:rPr>
              <a:t>：</a:t>
            </a:r>
            <a:r>
              <a:rPr lang="zh-CN" altLang="zh-CN" sz="2800" smtClean="0">
                <a:ea typeface="宋体" charset="-122"/>
              </a:rPr>
              <a:t>最基本的治疗措施</a:t>
            </a:r>
            <a:endParaRPr lang="en-US" altLang="zh-CN" sz="2800" smtClean="0">
              <a:ea typeface="宋体" charset="-122"/>
            </a:endParaRPr>
          </a:p>
          <a:p>
            <a:pPr lvl="1">
              <a:lnSpc>
                <a:spcPct val="120000"/>
              </a:lnSpc>
              <a:spcBef>
                <a:spcPct val="0"/>
              </a:spcBef>
            </a:pPr>
            <a:r>
              <a:rPr lang="zh-CN" altLang="zh-CN" sz="2400" smtClean="0">
                <a:latin typeface="Arial" charset="0"/>
                <a:ea typeface="宋体" charset="-122"/>
              </a:rPr>
              <a:t>应以控制总热量为原则</a:t>
            </a:r>
            <a:r>
              <a:rPr lang="zh-CN" altLang="en-US" sz="2400" smtClean="0">
                <a:latin typeface="Arial" charset="0"/>
                <a:ea typeface="宋体" charset="-122"/>
              </a:rPr>
              <a:t>。</a:t>
            </a:r>
            <a:endParaRPr lang="en-US" altLang="zh-CN" sz="2400" smtClean="0">
              <a:latin typeface="Arial" charset="0"/>
              <a:ea typeface="宋体" charset="-122"/>
            </a:endParaRPr>
          </a:p>
          <a:p>
            <a:pPr lvl="1">
              <a:lnSpc>
                <a:spcPct val="120000"/>
              </a:lnSpc>
              <a:spcBef>
                <a:spcPct val="0"/>
              </a:spcBef>
            </a:pPr>
            <a:r>
              <a:rPr lang="zh-CN" altLang="zh-CN" sz="2400" smtClean="0">
                <a:latin typeface="Arial" charset="0"/>
                <a:ea typeface="宋体" charset="-122"/>
              </a:rPr>
              <a:t>实施高碳水化合物（占总热量的</a:t>
            </a:r>
            <a:r>
              <a:rPr lang="en-US" altLang="zh-CN" sz="2400" smtClean="0">
                <a:latin typeface="Arial" charset="0"/>
                <a:ea typeface="宋体" charset="-122"/>
              </a:rPr>
              <a:t>55%</a:t>
            </a:r>
            <a:r>
              <a:rPr lang="zh-CN" altLang="zh-CN" sz="2400" smtClean="0">
                <a:latin typeface="Arial" charset="0"/>
                <a:ea typeface="宋体" charset="-122"/>
              </a:rPr>
              <a:t>～</a:t>
            </a:r>
            <a:r>
              <a:rPr lang="en-US" altLang="zh-CN" sz="2400" smtClean="0">
                <a:latin typeface="Arial" charset="0"/>
                <a:ea typeface="宋体" charset="-122"/>
              </a:rPr>
              <a:t>65%</a:t>
            </a:r>
            <a:r>
              <a:rPr lang="zh-CN" altLang="zh-CN" sz="2400" smtClean="0">
                <a:latin typeface="Arial" charset="0"/>
                <a:ea typeface="宋体" charset="-122"/>
              </a:rPr>
              <a:t>）、低脂肪（占总热量的</a:t>
            </a:r>
            <a:r>
              <a:rPr lang="en-US" altLang="zh-CN" sz="2400" smtClean="0">
                <a:latin typeface="Arial" charset="0"/>
                <a:ea typeface="宋体" charset="-122"/>
              </a:rPr>
              <a:t>20%</a:t>
            </a:r>
            <a:r>
              <a:rPr lang="zh-CN" altLang="zh-CN" sz="2400" smtClean="0">
                <a:latin typeface="Arial" charset="0"/>
                <a:ea typeface="宋体" charset="-122"/>
              </a:rPr>
              <a:t>～</a:t>
            </a:r>
            <a:r>
              <a:rPr lang="en-US" altLang="zh-CN" sz="2400" smtClean="0">
                <a:latin typeface="Arial" charset="0"/>
                <a:ea typeface="宋体" charset="-122"/>
              </a:rPr>
              <a:t>30%</a:t>
            </a:r>
            <a:r>
              <a:rPr lang="zh-CN" altLang="zh-CN" sz="2400" smtClean="0">
                <a:latin typeface="Arial" charset="0"/>
                <a:ea typeface="宋体" charset="-122"/>
              </a:rPr>
              <a:t>）、适当蛋白质（总热量</a:t>
            </a:r>
            <a:r>
              <a:rPr lang="en-US" altLang="zh-CN" sz="2400" smtClean="0">
                <a:latin typeface="Arial" charset="0"/>
                <a:ea typeface="宋体" charset="-122"/>
              </a:rPr>
              <a:t>&lt;15%</a:t>
            </a:r>
            <a:r>
              <a:rPr lang="zh-CN" altLang="zh-CN" sz="2400" smtClean="0">
                <a:latin typeface="Arial" charset="0"/>
                <a:ea typeface="宋体" charset="-122"/>
              </a:rPr>
              <a:t>）、高纤维素、维生素丰富的饮食</a:t>
            </a:r>
            <a:r>
              <a:rPr lang="zh-CN" altLang="en-US" sz="2400" smtClean="0">
                <a:latin typeface="Arial" charset="0"/>
                <a:ea typeface="宋体" charset="-122"/>
              </a:rPr>
              <a:t>。</a:t>
            </a:r>
            <a:endParaRPr lang="en-US" altLang="zh-CN" sz="2400" smtClean="0">
              <a:latin typeface="Arial" charset="0"/>
              <a:ea typeface="宋体" charset="-122"/>
            </a:endParaRPr>
          </a:p>
          <a:p>
            <a:pPr lvl="1">
              <a:lnSpc>
                <a:spcPct val="120000"/>
              </a:lnSpc>
              <a:spcBef>
                <a:spcPct val="0"/>
              </a:spcBef>
            </a:pPr>
            <a:r>
              <a:rPr lang="zh-CN" altLang="zh-CN" sz="2400" smtClean="0">
                <a:latin typeface="Arial" charset="0"/>
                <a:ea typeface="宋体" charset="-122"/>
              </a:rPr>
              <a:t>强调少量多餐、定时、定量。</a:t>
            </a:r>
            <a:endParaRPr lang="en-US" altLang="zh-CN" sz="2400" smtClean="0">
              <a:latin typeface="Arial" charset="0"/>
              <a:ea typeface="宋体" charset="-122"/>
            </a:endParaRPr>
          </a:p>
          <a:p>
            <a:pPr>
              <a:lnSpc>
                <a:spcPct val="120000"/>
              </a:lnSpc>
              <a:spcBef>
                <a:spcPct val="0"/>
              </a:spcBef>
            </a:pPr>
            <a:r>
              <a:rPr lang="zh-CN" altLang="zh-CN" sz="2800" smtClean="0">
                <a:ea typeface="宋体" charset="-122"/>
              </a:rPr>
              <a:t>运动治疗</a:t>
            </a:r>
            <a:r>
              <a:rPr lang="zh-CN" altLang="en-US" sz="2800" smtClean="0">
                <a:ea typeface="宋体" charset="-122"/>
              </a:rPr>
              <a:t>：</a:t>
            </a:r>
            <a:r>
              <a:rPr lang="zh-CN" altLang="zh-CN" sz="2800" smtClean="0">
                <a:ea typeface="宋体" charset="-122"/>
              </a:rPr>
              <a:t>强调因人而异、循序渐进、相对定时定量、适可而止。</a:t>
            </a:r>
            <a:endParaRPr lang="en-US" altLang="zh-CN" sz="2800" smtClean="0">
              <a:ea typeface="宋体" charset="-122"/>
            </a:endParaRPr>
          </a:p>
          <a:p>
            <a:pPr>
              <a:lnSpc>
                <a:spcPct val="120000"/>
              </a:lnSpc>
              <a:spcBef>
                <a:spcPct val="0"/>
              </a:spcBef>
            </a:pPr>
            <a:r>
              <a:rPr lang="zh-CN" altLang="zh-CN" sz="2800" smtClean="0">
                <a:ea typeface="宋体" charset="-122"/>
              </a:rPr>
              <a:t>自我血糖监测</a:t>
            </a:r>
            <a:endParaRPr lang="en-US" altLang="zh-CN" sz="28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16387" name="图片 6" descr="4.png"/>
          <p:cNvPicPr>
            <a:picLocks noGrp="1" noChangeAspect="1"/>
          </p:cNvPicPr>
          <p:nvPr>
            <p:ph idx="1"/>
          </p:nvPr>
        </p:nvPicPr>
        <p:blipFill>
          <a:blip r:embed="rId2"/>
          <a:srcRect/>
          <a:stretch>
            <a:fillRect/>
          </a:stretch>
        </p:blipFill>
        <p:spPr>
          <a:xfrm>
            <a:off x="468313" y="1628775"/>
            <a:ext cx="8280400" cy="4870450"/>
          </a:xfrm>
        </p:spPr>
      </p:pic>
      <p:sp>
        <p:nvSpPr>
          <p:cNvPr id="16388" name="TextBox 6"/>
          <p:cNvSpPr txBox="1">
            <a:spLocks noChangeArrowheads="1"/>
          </p:cNvSpPr>
          <p:nvPr/>
        </p:nvSpPr>
        <p:spPr bwMode="auto">
          <a:xfrm>
            <a:off x="2916238" y="2636838"/>
            <a:ext cx="5400675" cy="896937"/>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第一节     概述</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标题 1"/>
          <p:cNvSpPr>
            <a:spLocks noGrp="1"/>
          </p:cNvSpPr>
          <p:nvPr>
            <p:ph type="title"/>
          </p:nvPr>
        </p:nvSpPr>
        <p:spPr/>
        <p:txBody>
          <a:bodyPr/>
          <a:lstStyle/>
          <a:p>
            <a:r>
              <a:rPr lang="zh-CN" altLang="zh-CN" smtClean="0">
                <a:ea typeface="宋体" charset="-122"/>
              </a:rPr>
              <a:t>药物治疗</a:t>
            </a:r>
            <a:endParaRPr lang="zh-CN" altLang="en-US" smtClean="0">
              <a:ea typeface="宋体" charset="-122"/>
            </a:endParaRPr>
          </a:p>
        </p:txBody>
      </p:sp>
      <p:sp>
        <p:nvSpPr>
          <p:cNvPr id="45058" name="内容占位符 2"/>
          <p:cNvSpPr>
            <a:spLocks noGrp="1"/>
          </p:cNvSpPr>
          <p:nvPr>
            <p:ph idx="1"/>
          </p:nvPr>
        </p:nvSpPr>
        <p:spPr>
          <a:xfrm>
            <a:off x="304800" y="1268413"/>
            <a:ext cx="8610600" cy="5256212"/>
          </a:xfrm>
        </p:spPr>
        <p:txBody>
          <a:bodyPr/>
          <a:lstStyle/>
          <a:p>
            <a:pPr>
              <a:spcBef>
                <a:spcPct val="0"/>
              </a:spcBef>
            </a:pPr>
            <a:r>
              <a:rPr lang="zh-CN" altLang="zh-CN" sz="2800" smtClean="0">
                <a:ea typeface="宋体" charset="-122"/>
              </a:rPr>
              <a:t>口服降糖药物</a:t>
            </a:r>
            <a:endParaRPr lang="en-US" altLang="zh-CN" sz="2800" smtClean="0">
              <a:ea typeface="宋体" charset="-122"/>
            </a:endParaRPr>
          </a:p>
          <a:p>
            <a:pPr lvl="1">
              <a:spcBef>
                <a:spcPct val="0"/>
              </a:spcBef>
            </a:pPr>
            <a:r>
              <a:rPr lang="zh-CN" altLang="zh-CN" sz="2400" smtClean="0">
                <a:latin typeface="Arial" charset="0"/>
                <a:ea typeface="宋体" charset="-122"/>
              </a:rPr>
              <a:t>双胍类</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磺脲类及非磺脲类胰岛素促泌剂</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α</a:t>
            </a:r>
            <a:r>
              <a:rPr lang="en-US" altLang="zh-CN" sz="2400" smtClean="0">
                <a:latin typeface="Arial" charset="0"/>
                <a:ea typeface="宋体" charset="-122"/>
              </a:rPr>
              <a:t>-</a:t>
            </a:r>
            <a:r>
              <a:rPr lang="zh-CN" altLang="zh-CN" sz="2400" smtClean="0">
                <a:latin typeface="Arial" charset="0"/>
                <a:ea typeface="宋体" charset="-122"/>
              </a:rPr>
              <a:t>葡萄糖苷酶抑制剂</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胰岛素增敏剂</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二肽基肽酶</a:t>
            </a:r>
            <a:r>
              <a:rPr lang="en-US" altLang="zh-CN" sz="2400" smtClean="0">
                <a:latin typeface="Arial" charset="0"/>
                <a:ea typeface="宋体" charset="-122"/>
              </a:rPr>
              <a:t>-4</a:t>
            </a:r>
            <a:r>
              <a:rPr lang="zh-CN" altLang="zh-CN" sz="2400" smtClean="0">
                <a:latin typeface="Arial" charset="0"/>
                <a:ea typeface="宋体" charset="-122"/>
              </a:rPr>
              <a:t>（</a:t>
            </a:r>
            <a:r>
              <a:rPr lang="en-US" altLang="zh-CN" sz="2400" smtClean="0">
                <a:latin typeface="Arial" charset="0"/>
                <a:ea typeface="宋体" charset="-122"/>
              </a:rPr>
              <a:t>DPP-4</a:t>
            </a:r>
            <a:r>
              <a:rPr lang="zh-CN" altLang="zh-CN" sz="2400" smtClean="0">
                <a:latin typeface="Arial" charset="0"/>
                <a:ea typeface="宋体" charset="-122"/>
              </a:rPr>
              <a:t>）抑制剂</a:t>
            </a:r>
            <a:endParaRPr lang="en-US" altLang="zh-CN" sz="2400" smtClean="0">
              <a:latin typeface="Arial" charset="0"/>
              <a:ea typeface="宋体" charset="-122"/>
            </a:endParaRPr>
          </a:p>
          <a:p>
            <a:pPr>
              <a:spcBef>
                <a:spcPct val="0"/>
              </a:spcBef>
            </a:pPr>
            <a:r>
              <a:rPr lang="zh-CN" altLang="zh-CN" sz="2800" smtClean="0">
                <a:ea typeface="宋体" charset="-122"/>
              </a:rPr>
              <a:t>胰高血糖素样肽</a:t>
            </a:r>
            <a:r>
              <a:rPr lang="en-US" altLang="zh-CN" sz="2800" smtClean="0">
                <a:ea typeface="宋体" charset="-122"/>
              </a:rPr>
              <a:t>-1</a:t>
            </a:r>
            <a:r>
              <a:rPr lang="zh-CN" altLang="zh-CN" sz="2800" smtClean="0">
                <a:ea typeface="宋体" charset="-122"/>
              </a:rPr>
              <a:t>（</a:t>
            </a:r>
            <a:r>
              <a:rPr lang="en-US" altLang="zh-CN" sz="2800" smtClean="0">
                <a:ea typeface="宋体" charset="-122"/>
              </a:rPr>
              <a:t>GLP-1</a:t>
            </a:r>
            <a:r>
              <a:rPr lang="zh-CN" altLang="zh-CN" sz="2800" smtClean="0">
                <a:ea typeface="宋体" charset="-122"/>
              </a:rPr>
              <a:t>）受体激动剂</a:t>
            </a:r>
            <a:endParaRPr lang="en-US" altLang="zh-CN" sz="2800" smtClean="0">
              <a:ea typeface="宋体" charset="-122"/>
            </a:endParaRPr>
          </a:p>
          <a:p>
            <a:pPr>
              <a:spcBef>
                <a:spcPct val="0"/>
              </a:spcBef>
            </a:pPr>
            <a:r>
              <a:rPr lang="zh-CN" altLang="zh-CN" sz="2800" smtClean="0">
                <a:ea typeface="宋体" charset="-122"/>
              </a:rPr>
              <a:t>胰岛素</a:t>
            </a:r>
            <a:r>
              <a:rPr lang="zh-CN" altLang="en-US" sz="2800" smtClean="0">
                <a:ea typeface="宋体" charset="-122"/>
              </a:rPr>
              <a:t>：</a:t>
            </a:r>
            <a:r>
              <a:rPr lang="zh-CN" altLang="zh-CN" sz="2800" smtClean="0">
                <a:ea typeface="宋体" charset="-122"/>
              </a:rPr>
              <a:t>分为超短效、短效、中效及长效等 </a:t>
            </a:r>
          </a:p>
          <a:p>
            <a:pPr>
              <a:spcBef>
                <a:spcPct val="0"/>
              </a:spcBef>
            </a:pPr>
            <a:endParaRPr lang="zh-CN" altLang="en-US" sz="2800" smtClean="0">
              <a:ea typeface="宋体" charset="-122"/>
            </a:endParaRPr>
          </a:p>
          <a:p>
            <a:pPr>
              <a:spcBef>
                <a:spcPct val="0"/>
              </a:spcBef>
            </a:pPr>
            <a:endParaRPr lang="zh-CN" altLang="en-US" sz="28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标题 1"/>
          <p:cNvSpPr>
            <a:spLocks noGrp="1"/>
          </p:cNvSpPr>
          <p:nvPr>
            <p:ph type="title"/>
          </p:nvPr>
        </p:nvSpPr>
        <p:spPr/>
        <p:txBody>
          <a:bodyPr/>
          <a:lstStyle/>
          <a:p>
            <a:r>
              <a:rPr lang="en-US" altLang="zh-CN" smtClean="0">
                <a:ea typeface="宋体" charset="-122"/>
              </a:rPr>
              <a:t>2</a:t>
            </a:r>
            <a:r>
              <a:rPr lang="zh-CN" altLang="zh-CN" smtClean="0">
                <a:ea typeface="宋体" charset="-122"/>
              </a:rPr>
              <a:t>型糖尿病综合控制目标</a:t>
            </a:r>
            <a:endParaRPr lang="zh-CN" altLang="en-US" smtClean="0">
              <a:ea typeface="宋体" charset="-122"/>
            </a:endParaRPr>
          </a:p>
        </p:txBody>
      </p:sp>
      <p:sp>
        <p:nvSpPr>
          <p:cNvPr id="46082" name="内容占位符 2"/>
          <p:cNvSpPr>
            <a:spLocks noGrp="1"/>
          </p:cNvSpPr>
          <p:nvPr>
            <p:ph idx="1"/>
          </p:nvPr>
        </p:nvSpPr>
        <p:spPr>
          <a:xfrm>
            <a:off x="323850" y="981075"/>
            <a:ext cx="8610600" cy="5092700"/>
          </a:xfrm>
        </p:spPr>
        <p:txBody>
          <a:bodyPr/>
          <a:lstStyle/>
          <a:p>
            <a:pPr>
              <a:spcBef>
                <a:spcPct val="0"/>
              </a:spcBef>
            </a:pPr>
            <a:r>
              <a:rPr lang="zh-CN" altLang="zh-CN" sz="2400" smtClean="0">
                <a:ea typeface="宋体" charset="-122"/>
              </a:rPr>
              <a:t>应个体化</a:t>
            </a:r>
            <a:r>
              <a:rPr lang="zh-CN" altLang="en-US" sz="2400" smtClean="0">
                <a:ea typeface="宋体" charset="-122"/>
              </a:rPr>
              <a:t>，依</a:t>
            </a:r>
            <a:r>
              <a:rPr lang="zh-CN" altLang="zh-CN" sz="2400" smtClean="0">
                <a:ea typeface="宋体" charset="-122"/>
              </a:rPr>
              <a:t>年龄、合并症、并发症等不同而异。</a:t>
            </a:r>
            <a:endParaRPr lang="zh-CN" altLang="en-US" sz="24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graphicFrame>
        <p:nvGraphicFramePr>
          <p:cNvPr id="6" name="表格 5"/>
          <p:cNvGraphicFramePr>
            <a:graphicFrameLocks noGrp="1"/>
          </p:cNvGraphicFramePr>
          <p:nvPr/>
        </p:nvGraphicFramePr>
        <p:xfrm>
          <a:off x="323850" y="1557338"/>
          <a:ext cx="8569325" cy="5211762"/>
        </p:xfrm>
        <a:graphic>
          <a:graphicData uri="http://schemas.openxmlformats.org/drawingml/2006/table">
            <a:tbl>
              <a:tblPr/>
              <a:tblGrid>
                <a:gridCol w="4284663"/>
                <a:gridCol w="4284662"/>
              </a:tblGrid>
              <a:tr h="2555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Arial" charset="0"/>
                          <a:ea typeface="宋体" charset="-122"/>
                          <a:cs typeface="Times New Roman" pitchFamily="18" charset="0"/>
                        </a:rPr>
                        <a:t>检测指标</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Arial" charset="0"/>
                          <a:ea typeface="宋体" charset="-122"/>
                          <a:cs typeface="Times New Roman" pitchFamily="18" charset="0"/>
                        </a:rPr>
                        <a:t>目标值</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555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血糖</a:t>
                      </a:r>
                      <a:r>
                        <a:rPr kumimoji="0" lang="en-US" altLang="zh-CN" sz="2000" b="1" i="0" u="none" strike="noStrike" cap="none" normalizeH="0" baseline="30000" smtClean="0">
                          <a:ln>
                            <a:noFill/>
                          </a:ln>
                          <a:solidFill>
                            <a:srgbClr val="046CA6"/>
                          </a:solidFill>
                          <a:effectLst/>
                          <a:latin typeface="Arial" charset="0"/>
                          <a:ea typeface="宋体" charset="-122"/>
                          <a:cs typeface="Times New Roman" pitchFamily="18" charset="0"/>
                        </a:rPr>
                        <a:t>1</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mmol/L</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 </a:t>
                      </a:r>
                      <a:r>
                        <a:rPr kumimoji="0" lang="zh-CN" altLang="en-US" sz="2000" b="1" i="0" u="none" strike="noStrike" cap="none" normalizeH="0" baseline="0" smtClean="0">
                          <a:ln>
                            <a:noFill/>
                          </a:ln>
                          <a:solidFill>
                            <a:srgbClr val="046CA6"/>
                          </a:solidFill>
                          <a:effectLst/>
                          <a:latin typeface="Arial" charset="0"/>
                          <a:ea typeface="宋体" charset="-122"/>
                          <a:cs typeface="Times New Roman" pitchFamily="18" charset="0"/>
                        </a:rPr>
                        <a:t>        </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空 腹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3.9</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7.2</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r>
              <a:tr h="255588">
                <a:tc>
                  <a:txBody>
                    <a:bodyPr/>
                    <a:lstStyle/>
                    <a:p>
                      <a:pPr marL="0" marR="0" lvl="0" indent="266700" algn="just"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                                 </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非空腹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10.0</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r>
              <a:tr h="2555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HbA1c</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&lt;7.0</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r>
              <a:tr h="2555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血压（</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mmHg</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&lt;130/80</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r>
              <a:tr h="5127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HDL-C</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mmol/L</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男 性</a:t>
                      </a:r>
                      <a:r>
                        <a:rPr kumimoji="0" lang="zh-CN" altLang="en-US" sz="2000" b="1" i="0" u="none" strike="noStrike" cap="none" normalizeH="0" baseline="0" smtClean="0">
                          <a:ln>
                            <a:noFill/>
                          </a:ln>
                          <a:solidFill>
                            <a:srgbClr val="046CA6"/>
                          </a:solidFill>
                          <a:effectLst/>
                          <a:latin typeface="Arial" charset="0"/>
                          <a:ea typeface="宋体" charset="-122"/>
                          <a:cs typeface="Times New Roman" pitchFamily="18" charset="0"/>
                        </a:rPr>
                        <a:t> </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&gt;1.0</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p>
                      <a:pPr marL="0" marR="0" lvl="0" indent="26670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女 性</a:t>
                      </a:r>
                      <a:r>
                        <a:rPr kumimoji="0" lang="zh-CN" altLang="en-US" sz="2000" b="1" i="0" u="none" strike="noStrike" cap="none" normalizeH="0" baseline="0" smtClean="0">
                          <a:ln>
                            <a:noFill/>
                          </a:ln>
                          <a:solidFill>
                            <a:srgbClr val="046CA6"/>
                          </a:solidFill>
                          <a:effectLst/>
                          <a:latin typeface="Arial" charset="0"/>
                          <a:ea typeface="宋体" charset="-122"/>
                          <a:cs typeface="Times New Roman" pitchFamily="18" charset="0"/>
                        </a:rPr>
                        <a:t> </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&gt;1.3</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r>
              <a:tr h="2555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甘油三酯（</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mmol/L</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&lt;1.7</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r>
              <a:tr h="5127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LDL-C</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mmol/L</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未合并冠心病</a:t>
                      </a:r>
                      <a:r>
                        <a:rPr kumimoji="0" lang="zh-CN" altLang="en-US" sz="2000" b="1" i="0" u="none" strike="noStrike" cap="none" normalizeH="0" baseline="0" smtClean="0">
                          <a:ln>
                            <a:noFill/>
                          </a:ln>
                          <a:solidFill>
                            <a:srgbClr val="046CA6"/>
                          </a:solidFill>
                          <a:effectLst/>
                          <a:latin typeface="Arial" charset="0"/>
                          <a:ea typeface="宋体" charset="-122"/>
                          <a:cs typeface="Times New Roman" pitchFamily="18" charset="0"/>
                        </a:rPr>
                        <a:t> </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&lt;2.6</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p>
                      <a:pPr marL="0" marR="0" lvl="0" indent="26670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合并冠心病</a:t>
                      </a:r>
                      <a:r>
                        <a:rPr kumimoji="0" lang="zh-CN" altLang="en-US" sz="2000" b="1" i="0" u="none" strike="noStrike" cap="none" normalizeH="0" baseline="0" smtClean="0">
                          <a:ln>
                            <a:noFill/>
                          </a:ln>
                          <a:solidFill>
                            <a:srgbClr val="046CA6"/>
                          </a:solidFill>
                          <a:effectLst/>
                          <a:latin typeface="Arial" charset="0"/>
                          <a:ea typeface="宋体" charset="-122"/>
                          <a:cs typeface="Times New Roman" pitchFamily="18" charset="0"/>
                        </a:rPr>
                        <a:t> </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&lt;2.07</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r>
              <a:tr h="2555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体重指数（</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kg/m</a:t>
                      </a:r>
                      <a:r>
                        <a:rPr kumimoji="0" lang="en-US" altLang="zh-CN" sz="2000" b="1" i="0" u="none" strike="noStrike" cap="none" normalizeH="0" baseline="30000" smtClean="0">
                          <a:ln>
                            <a:noFill/>
                          </a:ln>
                          <a:solidFill>
                            <a:srgbClr val="046CA6"/>
                          </a:solidFill>
                          <a:effectLst/>
                          <a:latin typeface="Arial" charset="0"/>
                          <a:ea typeface="宋体" charset="-122"/>
                          <a:cs typeface="Times New Roman" pitchFamily="18" charset="0"/>
                        </a:rPr>
                        <a:t>2</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&lt;24</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r>
              <a:tr h="76835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尿白蛋白</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肌酐比值</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(mg/mmol) </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或：尿白蛋白排泄率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c>
                  <a:txBody>
                    <a:bodyPr/>
                    <a:lstStyle/>
                    <a:p>
                      <a:pPr marL="0" marR="0" lvl="0" indent="26670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男 性</a:t>
                      </a:r>
                      <a:r>
                        <a:rPr kumimoji="0" lang="zh-CN" altLang="en-US" sz="2000" b="1" i="0" u="none" strike="noStrike" cap="none" normalizeH="0" baseline="0" smtClean="0">
                          <a:ln>
                            <a:noFill/>
                          </a:ln>
                          <a:solidFill>
                            <a:srgbClr val="046CA6"/>
                          </a:solidFill>
                          <a:effectLst/>
                          <a:latin typeface="Arial" charset="0"/>
                          <a:ea typeface="宋体" charset="-122"/>
                          <a:cs typeface="Times New Roman" pitchFamily="18" charset="0"/>
                        </a:rPr>
                        <a:t> </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&lt;2.5(22mg/g)</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p>
                      <a:pPr marL="0" marR="0" lvl="0" indent="26670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女 性</a:t>
                      </a:r>
                      <a:r>
                        <a:rPr kumimoji="0" lang="zh-CN" altLang="en-US" sz="2000" b="1" i="0" u="none" strike="noStrike" cap="none" normalizeH="0" baseline="0" smtClean="0">
                          <a:ln>
                            <a:noFill/>
                          </a:ln>
                          <a:solidFill>
                            <a:srgbClr val="046CA6"/>
                          </a:solidFill>
                          <a:effectLst/>
                          <a:latin typeface="Arial" charset="0"/>
                          <a:ea typeface="宋体" charset="-122"/>
                          <a:cs typeface="Times New Roman" pitchFamily="18" charset="0"/>
                        </a:rPr>
                        <a:t> </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&lt;3.5(31mg/g)</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p>
                      <a:pPr marL="0" marR="0" lvl="0" indent="2667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&lt;20</a:t>
                      </a:r>
                      <a:r>
                        <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rPr>
                        <a:t>μ</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g/min(30mg/24</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小时</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r>
              <a:tr h="2555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主动有氧活动（分钟</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zh-CN" sz="2000" b="1" i="0" u="none" strike="noStrike" cap="none" normalizeH="0" baseline="0" smtClean="0">
                          <a:ln>
                            <a:noFill/>
                          </a:ln>
                          <a:solidFill>
                            <a:srgbClr val="046CA6"/>
                          </a:solidFill>
                          <a:effectLst/>
                          <a:latin typeface="Arial" charset="0"/>
                          <a:ea typeface="宋体" charset="-122"/>
                          <a:cs typeface="Times New Roman" pitchFamily="18" charset="0"/>
                        </a:rPr>
                        <a:t>周） </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rPr>
                        <a:t>≥</a:t>
                      </a:r>
                      <a:r>
                        <a:rPr kumimoji="0" lang="en-US" altLang="zh-CN" sz="2000" b="1" i="0" u="none" strike="noStrike" cap="none" normalizeH="0" baseline="0" smtClean="0">
                          <a:ln>
                            <a:noFill/>
                          </a:ln>
                          <a:solidFill>
                            <a:srgbClr val="046CA6"/>
                          </a:solidFill>
                          <a:effectLst/>
                          <a:latin typeface="Arial" charset="0"/>
                          <a:ea typeface="宋体" charset="-122"/>
                          <a:cs typeface="Times New Roman" pitchFamily="18" charset="0"/>
                        </a:rPr>
                        <a:t>150</a:t>
                      </a:r>
                      <a:endParaRPr kumimoji="0" lang="zh-CN" altLang="zh-CN" sz="2000" b="1" i="0" u="none" strike="noStrike" cap="none" normalizeH="0" baseline="0" smtClean="0">
                        <a:ln>
                          <a:noFill/>
                        </a:ln>
                        <a:solidFill>
                          <a:srgbClr val="046CA6"/>
                        </a:solidFill>
                        <a:effectLst/>
                        <a:latin typeface="Arial" charset="0"/>
                        <a:ea typeface="宋体" charset="-122"/>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F5F9"/>
                    </a:solidFill>
                  </a:tcPr>
                </a:tc>
              </a:tr>
              <a:tr h="608013">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800" b="1" i="0" u="none" strike="noStrike" cap="none" normalizeH="0" baseline="0" smtClean="0">
                          <a:ln>
                            <a:noFill/>
                          </a:ln>
                          <a:solidFill>
                            <a:srgbClr val="046CA6"/>
                          </a:solidFill>
                          <a:effectLst/>
                          <a:latin typeface="Arial" charset="0"/>
                          <a:ea typeface="宋体" charset="-122"/>
                        </a:rPr>
                        <a:t>注：</a:t>
                      </a:r>
                      <a:r>
                        <a:rPr kumimoji="0" lang="en-US" altLang="zh-CN" sz="1800" b="1" i="0" u="none" strike="noStrike" cap="none" normalizeH="0" baseline="0" smtClean="0">
                          <a:ln>
                            <a:noFill/>
                          </a:ln>
                          <a:solidFill>
                            <a:srgbClr val="046CA6"/>
                          </a:solidFill>
                          <a:effectLst/>
                          <a:latin typeface="Arial" charset="0"/>
                          <a:ea typeface="宋体" charset="-122"/>
                        </a:rPr>
                        <a:t>1</a:t>
                      </a:r>
                      <a:r>
                        <a:rPr kumimoji="0" lang="zh-CN" altLang="zh-CN" sz="1800" b="1" i="0" u="none" strike="noStrike" cap="none" normalizeH="0" baseline="0" smtClean="0">
                          <a:ln>
                            <a:noFill/>
                          </a:ln>
                          <a:solidFill>
                            <a:srgbClr val="046CA6"/>
                          </a:solidFill>
                          <a:effectLst/>
                          <a:latin typeface="Arial" charset="0"/>
                          <a:ea typeface="宋体" charset="-122"/>
                        </a:rPr>
                        <a:t>毛细血管血糖；</a:t>
                      </a:r>
                      <a:r>
                        <a:rPr kumimoji="0" lang="en-US" altLang="zh-CN" sz="1800" b="1" i="0" u="none" strike="noStrike" cap="none" normalizeH="0" baseline="0" smtClean="0">
                          <a:ln>
                            <a:noFill/>
                          </a:ln>
                          <a:solidFill>
                            <a:srgbClr val="046CA6"/>
                          </a:solidFill>
                          <a:effectLst/>
                          <a:latin typeface="Arial" charset="0"/>
                          <a:ea typeface="宋体" charset="-122"/>
                        </a:rPr>
                        <a:t>1mmHg=0.133kPa</a:t>
                      </a:r>
                      <a:r>
                        <a:rPr kumimoji="0" lang="zh-CN" altLang="zh-CN" sz="1800" b="1" i="0" u="none" strike="noStrike" cap="none" normalizeH="0" baseline="0" smtClean="0">
                          <a:ln>
                            <a:noFill/>
                          </a:ln>
                          <a:solidFill>
                            <a:srgbClr val="046CA6"/>
                          </a:solidFill>
                          <a:effectLst/>
                          <a:latin typeface="Arial" charset="0"/>
                          <a:ea typeface="宋体" charset="-122"/>
                        </a:rPr>
                        <a:t>；</a:t>
                      </a:r>
                      <a:r>
                        <a:rPr kumimoji="0" lang="en-US" altLang="zh-CN" sz="1800" b="1" i="0" u="none" strike="noStrike" cap="none" normalizeH="0" baseline="0" smtClean="0">
                          <a:ln>
                            <a:noFill/>
                          </a:ln>
                          <a:solidFill>
                            <a:srgbClr val="046CA6"/>
                          </a:solidFill>
                          <a:effectLst/>
                          <a:latin typeface="Arial" charset="0"/>
                          <a:ea typeface="宋体" charset="-122"/>
                        </a:rPr>
                        <a:t>HbA1c</a:t>
                      </a:r>
                      <a:r>
                        <a:rPr kumimoji="0" lang="zh-CN" altLang="zh-CN" sz="1800" b="1" i="0" u="none" strike="noStrike" cap="none" normalizeH="0" baseline="0" smtClean="0">
                          <a:ln>
                            <a:noFill/>
                          </a:ln>
                          <a:solidFill>
                            <a:srgbClr val="046CA6"/>
                          </a:solidFill>
                          <a:effectLst/>
                          <a:latin typeface="Arial" charset="0"/>
                          <a:ea typeface="宋体" charset="-122"/>
                        </a:rPr>
                        <a:t>：糖化血红蛋白；</a:t>
                      </a:r>
                      <a:r>
                        <a:rPr kumimoji="0" lang="en-US" altLang="zh-CN" sz="1800" b="1" i="0" u="none" strike="noStrike" cap="none" normalizeH="0" baseline="0" smtClean="0">
                          <a:ln>
                            <a:noFill/>
                          </a:ln>
                          <a:solidFill>
                            <a:srgbClr val="046CA6"/>
                          </a:solidFill>
                          <a:effectLst/>
                          <a:latin typeface="Arial" charset="0"/>
                          <a:ea typeface="宋体" charset="-122"/>
                        </a:rPr>
                        <a:t>HDL-C</a:t>
                      </a:r>
                      <a:r>
                        <a:rPr kumimoji="0" lang="zh-CN" altLang="zh-CN" sz="1800" b="1" i="0" u="none" strike="noStrike" cap="none" normalizeH="0" baseline="0" smtClean="0">
                          <a:ln>
                            <a:noFill/>
                          </a:ln>
                          <a:solidFill>
                            <a:srgbClr val="046CA6"/>
                          </a:solidFill>
                          <a:effectLst/>
                          <a:latin typeface="Arial" charset="0"/>
                          <a:ea typeface="宋体" charset="-122"/>
                        </a:rPr>
                        <a:t>：高密度脂蛋白胆固醇；</a:t>
                      </a:r>
                      <a:r>
                        <a:rPr kumimoji="0" lang="en-US" altLang="zh-CN" sz="1800" b="1" i="0" u="none" strike="noStrike" cap="none" normalizeH="0" baseline="0" smtClean="0">
                          <a:ln>
                            <a:noFill/>
                          </a:ln>
                          <a:solidFill>
                            <a:srgbClr val="046CA6"/>
                          </a:solidFill>
                          <a:effectLst/>
                          <a:latin typeface="Arial" charset="0"/>
                          <a:ea typeface="宋体" charset="-122"/>
                        </a:rPr>
                        <a:t>LDL-C</a:t>
                      </a:r>
                      <a:r>
                        <a:rPr kumimoji="0" lang="zh-CN" altLang="zh-CN" sz="1800" b="1" i="0" u="none" strike="noStrike" cap="none" normalizeH="0" baseline="0" smtClean="0">
                          <a:ln>
                            <a:noFill/>
                          </a:ln>
                          <a:solidFill>
                            <a:srgbClr val="046CA6"/>
                          </a:solidFill>
                          <a:effectLst/>
                          <a:latin typeface="Arial" charset="0"/>
                          <a:ea typeface="宋体" charset="-122"/>
                        </a:rPr>
                        <a:t>：低密度脂蛋白胆固醇</a:t>
                      </a:r>
                      <a:endParaRPr kumimoji="0" lang="zh-CN" altLang="zh-CN" sz="2000" b="1" i="0" u="none" strike="noStrike" cap="none" normalizeH="0" baseline="0" smtClean="0">
                        <a:ln>
                          <a:noFill/>
                        </a:ln>
                        <a:solidFill>
                          <a:srgbClr val="046CA6"/>
                        </a:solidFill>
                        <a:effectLst/>
                        <a:latin typeface="Arial" charset="0"/>
                        <a:ea typeface="宋体"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AEBF3"/>
                    </a:solidFill>
                  </a:tcPr>
                </a:tc>
                <a:tc hMerge="1">
                  <a:txBody>
                    <a:bodyPr/>
                    <a:lstStyle/>
                    <a:p>
                      <a:endParaRPr lang="zh-CN" altLang="en-US"/>
                    </a:p>
                  </a:txBody>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标题 1"/>
          <p:cNvSpPr>
            <a:spLocks noGrp="1"/>
          </p:cNvSpPr>
          <p:nvPr>
            <p:ph type="title"/>
          </p:nvPr>
        </p:nvSpPr>
        <p:spPr/>
        <p:txBody>
          <a:bodyPr/>
          <a:lstStyle/>
          <a:p>
            <a:r>
              <a:rPr lang="zh-CN" altLang="zh-CN" smtClean="0">
                <a:ea typeface="宋体" charset="-122"/>
              </a:rPr>
              <a:t>四、家庭与社区护理</a:t>
            </a:r>
            <a:endParaRPr lang="zh-CN" altLang="en-US" smtClean="0">
              <a:ea typeface="宋体" charset="-122"/>
            </a:endParaRPr>
          </a:p>
        </p:txBody>
      </p:sp>
      <p:sp>
        <p:nvSpPr>
          <p:cNvPr id="47106" name="内容占位符 2"/>
          <p:cNvSpPr>
            <a:spLocks noGrp="1"/>
          </p:cNvSpPr>
          <p:nvPr>
            <p:ph idx="1"/>
          </p:nvPr>
        </p:nvSpPr>
        <p:spPr>
          <a:xfrm>
            <a:off x="179388" y="1196975"/>
            <a:ext cx="8856662" cy="5327650"/>
          </a:xfrm>
        </p:spPr>
        <p:txBody>
          <a:bodyPr/>
          <a:lstStyle/>
          <a:p>
            <a:pPr>
              <a:spcBef>
                <a:spcPct val="0"/>
              </a:spcBef>
            </a:pPr>
            <a:r>
              <a:rPr lang="zh-CN" altLang="zh-CN" smtClean="0">
                <a:ea typeface="宋体" charset="-122"/>
              </a:rPr>
              <a:t>糖尿病自我管理教育</a:t>
            </a:r>
            <a:endParaRPr lang="en-US" altLang="zh-CN" smtClean="0">
              <a:ea typeface="宋体" charset="-122"/>
            </a:endParaRPr>
          </a:p>
          <a:p>
            <a:pPr lvl="1">
              <a:spcBef>
                <a:spcPct val="0"/>
              </a:spcBef>
            </a:pPr>
            <a:r>
              <a:rPr lang="zh-CN" altLang="zh-CN" sz="2400" smtClean="0">
                <a:latin typeface="Arial" charset="0"/>
                <a:ea typeface="宋体" charset="-122"/>
              </a:rPr>
              <a:t>教育形式</a:t>
            </a:r>
            <a:r>
              <a:rPr lang="zh-CN" altLang="en-US" sz="2400" smtClean="0">
                <a:latin typeface="Arial" charset="0"/>
                <a:ea typeface="宋体" charset="-122"/>
              </a:rPr>
              <a:t>：</a:t>
            </a:r>
            <a:r>
              <a:rPr lang="zh-CN" altLang="zh-CN" sz="2400" smtClean="0">
                <a:latin typeface="Arial" charset="0"/>
                <a:ea typeface="宋体" charset="-122"/>
              </a:rPr>
              <a:t>大课堂式、小组式和个体化的咨询与指导。</a:t>
            </a:r>
            <a:endParaRPr lang="en-US" altLang="zh-CN" sz="2400" smtClean="0">
              <a:latin typeface="Arial" charset="0"/>
              <a:ea typeface="宋体" charset="-122"/>
            </a:endParaRPr>
          </a:p>
          <a:p>
            <a:pPr lvl="1">
              <a:spcBef>
                <a:spcPct val="0"/>
              </a:spcBef>
            </a:pPr>
            <a:r>
              <a:rPr lang="zh-CN" altLang="en-US" sz="2400" smtClean="0">
                <a:latin typeface="Arial" charset="0"/>
                <a:ea typeface="宋体" charset="-122"/>
              </a:rPr>
              <a:t>教育</a:t>
            </a:r>
            <a:r>
              <a:rPr lang="zh-CN" altLang="zh-CN" sz="2400" smtClean="0">
                <a:latin typeface="Arial" charset="0"/>
                <a:ea typeface="宋体" charset="-122"/>
              </a:rPr>
              <a:t>内容：疾病的自然进程、临床表现、危害以及如何防治急慢性并发症，个体化的治疗目标、生活方式干预措施和饮食计划、规律运动和运动处方，药物治疗配合，胰岛素注射、自我血糖或尿糖监测的操作方法，口腔护理、足部护理、皮肤护理的技巧，当发生特殊情况的应对（如疾病、低血糖、应激和手术时），孕期指导和监护等</a:t>
            </a:r>
            <a:r>
              <a:rPr lang="zh-CN" altLang="en-US" sz="2400" smtClean="0">
                <a:latin typeface="Arial" charset="0"/>
                <a:ea typeface="宋体" charset="-122"/>
              </a:rPr>
              <a:t>。</a:t>
            </a:r>
            <a:endParaRPr lang="zh-CN" altLang="en-US" sz="2400" b="0"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标题 1"/>
          <p:cNvSpPr>
            <a:spLocks noGrp="1"/>
          </p:cNvSpPr>
          <p:nvPr>
            <p:ph type="title"/>
          </p:nvPr>
        </p:nvSpPr>
        <p:spPr/>
        <p:txBody>
          <a:bodyPr/>
          <a:lstStyle/>
          <a:p>
            <a:r>
              <a:rPr lang="zh-CN" altLang="zh-CN" smtClean="0">
                <a:ea typeface="宋体" charset="-122"/>
              </a:rPr>
              <a:t>四、家庭与社区护理</a:t>
            </a:r>
            <a:endParaRPr lang="zh-CN" altLang="en-US" smtClean="0">
              <a:ea typeface="宋体" charset="-122"/>
            </a:endParaRPr>
          </a:p>
        </p:txBody>
      </p:sp>
      <p:sp>
        <p:nvSpPr>
          <p:cNvPr id="48130" name="内容占位符 2"/>
          <p:cNvSpPr>
            <a:spLocks noGrp="1"/>
          </p:cNvSpPr>
          <p:nvPr>
            <p:ph idx="1"/>
          </p:nvPr>
        </p:nvSpPr>
        <p:spPr>
          <a:xfrm>
            <a:off x="304800" y="1196975"/>
            <a:ext cx="8610600" cy="5327650"/>
          </a:xfrm>
        </p:spPr>
        <p:txBody>
          <a:bodyPr/>
          <a:lstStyle/>
          <a:p>
            <a:pPr>
              <a:spcBef>
                <a:spcPct val="0"/>
              </a:spcBef>
            </a:pPr>
            <a:r>
              <a:rPr lang="zh-CN" altLang="zh-CN" smtClean="0">
                <a:ea typeface="宋体" charset="-122"/>
              </a:rPr>
              <a:t>饮食护理</a:t>
            </a:r>
            <a:endParaRPr lang="en-US" altLang="zh-CN" smtClean="0">
              <a:ea typeface="宋体" charset="-122"/>
            </a:endParaRPr>
          </a:p>
          <a:p>
            <a:pPr lvl="1">
              <a:spcBef>
                <a:spcPct val="0"/>
              </a:spcBef>
            </a:pPr>
            <a:r>
              <a:rPr lang="zh-CN" altLang="zh-CN" sz="2400" smtClean="0">
                <a:latin typeface="Arial" charset="0"/>
                <a:ea typeface="宋体" charset="-122"/>
              </a:rPr>
              <a:t>与患者共同讨论饮食控制的重要意义，在控制总热量的前提下，根据患者的口味和患者共同制定可以长期执行的饮食治疗食谱，给予个体化的指导。</a:t>
            </a:r>
            <a:r>
              <a:rPr lang="en-US" altLang="zh-CN" sz="2400" smtClean="0">
                <a:latin typeface="Arial" charset="0"/>
                <a:ea typeface="宋体" charset="-122"/>
              </a:rPr>
              <a:t>    </a:t>
            </a:r>
            <a:endParaRPr lang="zh-CN" altLang="zh-CN" smtClean="0">
              <a:latin typeface="Arial" charset="0"/>
              <a:ea typeface="宋体" charset="-122"/>
            </a:endParaRPr>
          </a:p>
          <a:p>
            <a:pPr>
              <a:spcBef>
                <a:spcPct val="0"/>
              </a:spcBef>
            </a:pPr>
            <a:r>
              <a:rPr lang="zh-CN" altLang="zh-CN" smtClean="0">
                <a:ea typeface="宋体" charset="-122"/>
              </a:rPr>
              <a:t>运动与休息</a:t>
            </a:r>
            <a:endParaRPr lang="en-US" altLang="zh-CN" smtClean="0">
              <a:ea typeface="宋体" charset="-122"/>
            </a:endParaRPr>
          </a:p>
          <a:p>
            <a:pPr lvl="1">
              <a:spcBef>
                <a:spcPct val="0"/>
              </a:spcBef>
            </a:pPr>
            <a:r>
              <a:rPr lang="zh-CN" altLang="zh-CN" sz="2400" smtClean="0">
                <a:latin typeface="Arial" charset="0"/>
                <a:ea typeface="宋体" charset="-122"/>
              </a:rPr>
              <a:t>平日鼓励患者运动，选择快走、慢跑等中低强度的运动方式，宜于餐后</a:t>
            </a:r>
            <a:r>
              <a:rPr lang="en-US" altLang="zh-CN" sz="2400" smtClean="0">
                <a:latin typeface="Arial" charset="0"/>
                <a:ea typeface="宋体" charset="-122"/>
              </a:rPr>
              <a:t>1</a:t>
            </a:r>
            <a:r>
              <a:rPr lang="zh-CN" altLang="en-US" sz="2400" smtClean="0">
                <a:latin typeface="Arial" charset="0"/>
                <a:ea typeface="宋体" charset="-122"/>
              </a:rPr>
              <a:t>小时</a:t>
            </a:r>
            <a:r>
              <a:rPr lang="zh-CN" altLang="zh-CN" sz="2400" smtClean="0">
                <a:latin typeface="Arial" charset="0"/>
                <a:ea typeface="宋体" charset="-122"/>
              </a:rPr>
              <a:t>进行，每日</a:t>
            </a:r>
            <a:r>
              <a:rPr lang="en-US" altLang="zh-CN" sz="2400" smtClean="0">
                <a:latin typeface="Arial" charset="0"/>
                <a:ea typeface="宋体" charset="-122"/>
              </a:rPr>
              <a:t>30</a:t>
            </a:r>
            <a:r>
              <a:rPr lang="zh-CN" altLang="en-US" sz="2400" smtClean="0">
                <a:latin typeface="Arial" charset="0"/>
                <a:ea typeface="宋体" charset="-122"/>
              </a:rPr>
              <a:t>分钟</a:t>
            </a:r>
            <a:r>
              <a:rPr lang="zh-CN" altLang="zh-CN" sz="2400" smtClean="0">
                <a:latin typeface="Arial" charset="0"/>
                <a:ea typeface="宋体" charset="-122"/>
              </a:rPr>
              <a:t>以上，同时指导患者注意运动安全，避免低血糖。</a:t>
            </a:r>
            <a:r>
              <a:rPr lang="en-US" altLang="zh-CN" sz="2400" smtClean="0">
                <a:latin typeface="Arial" charset="0"/>
                <a:ea typeface="宋体" charset="-122"/>
              </a:rPr>
              <a:t>    </a:t>
            </a:r>
            <a:endParaRPr lang="zh-CN" altLang="zh-CN"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标题 1"/>
          <p:cNvSpPr>
            <a:spLocks noGrp="1"/>
          </p:cNvSpPr>
          <p:nvPr>
            <p:ph type="title"/>
          </p:nvPr>
        </p:nvSpPr>
        <p:spPr/>
        <p:txBody>
          <a:bodyPr/>
          <a:lstStyle/>
          <a:p>
            <a:r>
              <a:rPr lang="zh-CN" altLang="zh-CN" smtClean="0">
                <a:ea typeface="宋体" charset="-122"/>
              </a:rPr>
              <a:t>四、家庭与社区护理</a:t>
            </a:r>
            <a:endParaRPr lang="zh-CN" altLang="en-US" smtClean="0">
              <a:ea typeface="宋体" charset="-122"/>
            </a:endParaRPr>
          </a:p>
        </p:txBody>
      </p:sp>
      <p:sp>
        <p:nvSpPr>
          <p:cNvPr id="49154" name="内容占位符 2"/>
          <p:cNvSpPr>
            <a:spLocks noGrp="1"/>
          </p:cNvSpPr>
          <p:nvPr>
            <p:ph idx="1"/>
          </p:nvPr>
        </p:nvSpPr>
        <p:spPr>
          <a:xfrm>
            <a:off x="179388" y="1268413"/>
            <a:ext cx="8856662" cy="5256212"/>
          </a:xfrm>
        </p:spPr>
        <p:txBody>
          <a:bodyPr/>
          <a:lstStyle/>
          <a:p>
            <a:pPr>
              <a:lnSpc>
                <a:spcPct val="120000"/>
              </a:lnSpc>
              <a:spcBef>
                <a:spcPct val="0"/>
              </a:spcBef>
            </a:pPr>
            <a:r>
              <a:rPr lang="zh-CN" altLang="zh-CN" sz="2800" smtClean="0">
                <a:ea typeface="宋体" charset="-122"/>
              </a:rPr>
              <a:t>药物护理</a:t>
            </a:r>
            <a:endParaRPr lang="en-US" altLang="zh-CN" sz="2800" smtClean="0">
              <a:ea typeface="宋体" charset="-122"/>
            </a:endParaRPr>
          </a:p>
          <a:p>
            <a:pPr lvl="1">
              <a:lnSpc>
                <a:spcPct val="120000"/>
              </a:lnSpc>
              <a:spcBef>
                <a:spcPct val="0"/>
              </a:spcBef>
            </a:pPr>
            <a:r>
              <a:rPr lang="zh-CN" altLang="zh-CN" sz="2400" smtClean="0">
                <a:latin typeface="Arial" charset="0"/>
                <a:ea typeface="宋体" charset="-122"/>
              </a:rPr>
              <a:t>强调坚持正确服药和饮食配合的重要性，必要时让家人参与，提醒患者。对于使用胰岛素的患者，教会其本人及家人辨认不同剂型、准确抽吸和注射以及注射部位的轮换等技巧，定期评估注射部位，预防脂肪萎缩和硬结形成。</a:t>
            </a:r>
            <a:endParaRPr lang="zh-CN" altLang="en-US" sz="2400" smtClean="0">
              <a:latin typeface="Arial" charset="0"/>
              <a:ea typeface="宋体" charset="-122"/>
            </a:endParaRPr>
          </a:p>
          <a:p>
            <a:pPr>
              <a:lnSpc>
                <a:spcPct val="120000"/>
              </a:lnSpc>
              <a:spcBef>
                <a:spcPct val="0"/>
              </a:spcBef>
            </a:pPr>
            <a:r>
              <a:rPr lang="zh-CN" altLang="zh-CN" sz="2800" smtClean="0">
                <a:ea typeface="宋体" charset="-122"/>
              </a:rPr>
              <a:t>预防损伤和感染</a:t>
            </a:r>
            <a:endParaRPr lang="en-US" altLang="zh-CN" sz="2800" smtClean="0">
              <a:ea typeface="宋体" charset="-122"/>
            </a:endParaRPr>
          </a:p>
          <a:p>
            <a:pPr lvl="1">
              <a:lnSpc>
                <a:spcPct val="120000"/>
              </a:lnSpc>
              <a:spcBef>
                <a:spcPct val="0"/>
              </a:spcBef>
            </a:pPr>
            <a:r>
              <a:rPr lang="zh-CN" altLang="zh-CN" sz="2400" smtClean="0">
                <a:latin typeface="Arial" charset="0"/>
                <a:ea typeface="宋体" charset="-122"/>
              </a:rPr>
              <a:t>保持皮肤清洁，尤其是口腔、会阴、足部的清洁；勤剪指甲，避免搔抓损伤皮肤；教会正确剪趾甲的方法，注意安全，预防损伤；内衣宽松透气，注意鞋袜干净、合适；注意热水、热水袋、电暖气等的安全使用，预防烫伤。每日检查足部等易损伤部位，及早发现微小损伤和感染。</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标题 1"/>
          <p:cNvSpPr>
            <a:spLocks noGrp="1"/>
          </p:cNvSpPr>
          <p:nvPr>
            <p:ph type="title"/>
          </p:nvPr>
        </p:nvSpPr>
        <p:spPr/>
        <p:txBody>
          <a:bodyPr/>
          <a:lstStyle/>
          <a:p>
            <a:r>
              <a:rPr lang="zh-CN" altLang="zh-CN" smtClean="0">
                <a:ea typeface="宋体" charset="-122"/>
              </a:rPr>
              <a:t>低血糖诊治流程</a:t>
            </a: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50179" name="Picture 2"/>
          <p:cNvPicPr>
            <a:picLocks noGrp="1" noChangeAspect="1" noChangeArrowheads="1"/>
          </p:cNvPicPr>
          <p:nvPr>
            <p:ph idx="1"/>
          </p:nvPr>
        </p:nvPicPr>
        <p:blipFill>
          <a:blip r:embed="rId2"/>
          <a:srcRect/>
          <a:stretch>
            <a:fillRect/>
          </a:stretch>
        </p:blipFill>
        <p:spPr>
          <a:xfrm>
            <a:off x="2627313" y="1052513"/>
            <a:ext cx="4352925" cy="5464175"/>
          </a:xfr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标题 1"/>
          <p:cNvSpPr>
            <a:spLocks noGrp="1"/>
          </p:cNvSpPr>
          <p:nvPr>
            <p:ph type="title"/>
          </p:nvPr>
        </p:nvSpPr>
        <p:spPr/>
        <p:txBody>
          <a:bodyPr/>
          <a:lstStyle/>
          <a:p>
            <a:r>
              <a:rPr lang="zh-CN" altLang="zh-CN" smtClean="0">
                <a:ea typeface="宋体" charset="-122"/>
              </a:rPr>
              <a:t>五、预防</a:t>
            </a:r>
            <a:endParaRPr lang="zh-CN" altLang="en-US" smtClean="0">
              <a:ea typeface="宋体" charset="-122"/>
            </a:endParaRPr>
          </a:p>
        </p:txBody>
      </p:sp>
      <p:sp>
        <p:nvSpPr>
          <p:cNvPr id="51202" name="内容占位符 2"/>
          <p:cNvSpPr>
            <a:spLocks noGrp="1"/>
          </p:cNvSpPr>
          <p:nvPr>
            <p:ph idx="1"/>
          </p:nvPr>
        </p:nvSpPr>
        <p:spPr>
          <a:xfrm>
            <a:off x="107950" y="1125538"/>
            <a:ext cx="8928100" cy="5399087"/>
          </a:xfrm>
        </p:spPr>
        <p:txBody>
          <a:bodyPr/>
          <a:lstStyle/>
          <a:p>
            <a:pPr>
              <a:spcBef>
                <a:spcPct val="0"/>
              </a:spcBef>
            </a:pPr>
            <a:r>
              <a:rPr lang="zh-CN" altLang="zh-CN" smtClean="0">
                <a:ea typeface="宋体" charset="-122"/>
              </a:rPr>
              <a:t>一级预防</a:t>
            </a:r>
            <a:endParaRPr lang="en-US" altLang="zh-CN" smtClean="0">
              <a:ea typeface="宋体" charset="-122"/>
            </a:endParaRPr>
          </a:p>
          <a:p>
            <a:pPr lvl="1">
              <a:spcBef>
                <a:spcPct val="0"/>
              </a:spcBef>
            </a:pPr>
            <a:r>
              <a:rPr lang="zh-CN" altLang="zh-CN" smtClean="0">
                <a:latin typeface="Arial" charset="0"/>
                <a:ea typeface="宋体" charset="-122"/>
              </a:rPr>
              <a:t>针对</a:t>
            </a:r>
            <a:r>
              <a:rPr lang="zh-CN" altLang="zh-CN" smtClean="0">
                <a:solidFill>
                  <a:srgbClr val="FF6600"/>
                </a:solidFill>
                <a:latin typeface="Arial" charset="0"/>
                <a:ea typeface="宋体" charset="-122"/>
              </a:rPr>
              <a:t>一般人群</a:t>
            </a:r>
            <a:r>
              <a:rPr lang="zh-CN" altLang="zh-CN" smtClean="0">
                <a:latin typeface="Arial" charset="0"/>
                <a:ea typeface="宋体" charset="-122"/>
              </a:rPr>
              <a:t>，加强宣传糖尿病知识，提高人群对糖尿病及其危害性的认识；提倡健康的生活方式；定期体检，一旦发现血糖异常，及早进行干预。</a:t>
            </a:r>
            <a:endParaRPr lang="en-US" altLang="zh-CN" smtClean="0">
              <a:latin typeface="Arial" charset="0"/>
              <a:ea typeface="宋体" charset="-122"/>
            </a:endParaRPr>
          </a:p>
          <a:p>
            <a:pPr lvl="1">
              <a:spcBef>
                <a:spcPct val="0"/>
              </a:spcBef>
            </a:pPr>
            <a:r>
              <a:rPr lang="zh-CN" altLang="zh-CN" smtClean="0">
                <a:latin typeface="Arial" charset="0"/>
                <a:ea typeface="宋体" charset="-122"/>
              </a:rPr>
              <a:t>针对</a:t>
            </a:r>
            <a:r>
              <a:rPr lang="zh-CN" altLang="zh-CN" smtClean="0">
                <a:solidFill>
                  <a:srgbClr val="FF6600"/>
                </a:solidFill>
                <a:latin typeface="Arial" charset="0"/>
                <a:ea typeface="宋体" charset="-122"/>
              </a:rPr>
              <a:t>高危人群</a:t>
            </a:r>
            <a:r>
              <a:rPr lang="zh-CN" altLang="zh-CN" smtClean="0">
                <a:latin typeface="Arial" charset="0"/>
                <a:ea typeface="宋体" charset="-122"/>
              </a:rPr>
              <a:t>，开展糖尿病教育，强调调节体重至正常，防止摄入能量过多，避免肥胖，鼓励体育活动，宣传情绪和心理状态与糖尿病的关系以及糖尿病的各种危险因素等。</a:t>
            </a:r>
            <a:endParaRPr lang="en-US" altLang="zh-CN"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标题 1"/>
          <p:cNvSpPr>
            <a:spLocks noGrp="1"/>
          </p:cNvSpPr>
          <p:nvPr>
            <p:ph type="title"/>
          </p:nvPr>
        </p:nvSpPr>
        <p:spPr/>
        <p:txBody>
          <a:bodyPr/>
          <a:lstStyle/>
          <a:p>
            <a:r>
              <a:rPr lang="zh-CN" altLang="zh-CN" smtClean="0">
                <a:ea typeface="宋体" charset="-122"/>
              </a:rPr>
              <a:t>五、预防</a:t>
            </a:r>
            <a:endParaRPr lang="zh-CN" altLang="en-US" smtClean="0">
              <a:ea typeface="宋体" charset="-122"/>
            </a:endParaRPr>
          </a:p>
        </p:txBody>
      </p:sp>
      <p:sp>
        <p:nvSpPr>
          <p:cNvPr id="52226" name="内容占位符 2"/>
          <p:cNvSpPr>
            <a:spLocks noGrp="1"/>
          </p:cNvSpPr>
          <p:nvPr>
            <p:ph idx="1"/>
          </p:nvPr>
        </p:nvSpPr>
        <p:spPr>
          <a:xfrm>
            <a:off x="179388" y="1196975"/>
            <a:ext cx="8713787" cy="5327650"/>
          </a:xfrm>
        </p:spPr>
        <p:txBody>
          <a:bodyPr/>
          <a:lstStyle/>
          <a:p>
            <a:pPr>
              <a:spcBef>
                <a:spcPct val="0"/>
              </a:spcBef>
            </a:pPr>
            <a:r>
              <a:rPr lang="zh-CN" altLang="zh-CN" smtClean="0">
                <a:ea typeface="宋体" charset="-122"/>
              </a:rPr>
              <a:t>一级预防</a:t>
            </a:r>
            <a:endParaRPr lang="en-US" altLang="zh-CN" smtClean="0">
              <a:ea typeface="宋体" charset="-122"/>
            </a:endParaRPr>
          </a:p>
          <a:p>
            <a:pPr lvl="1">
              <a:spcBef>
                <a:spcPct val="0"/>
              </a:spcBef>
            </a:pPr>
            <a:r>
              <a:rPr lang="zh-CN" altLang="zh-CN" smtClean="0">
                <a:latin typeface="Arial" charset="0"/>
                <a:ea typeface="宋体" charset="-122"/>
              </a:rPr>
              <a:t>对糖尿病前期的人群进行干预治疗和管理，预防或延迟</a:t>
            </a:r>
            <a:r>
              <a:rPr lang="en-US" altLang="zh-CN" smtClean="0">
                <a:latin typeface="Arial" charset="0"/>
                <a:ea typeface="宋体" charset="-122"/>
              </a:rPr>
              <a:t>IGT</a:t>
            </a:r>
            <a:r>
              <a:rPr lang="zh-CN" altLang="zh-CN" smtClean="0">
                <a:latin typeface="Arial" charset="0"/>
                <a:ea typeface="宋体" charset="-122"/>
              </a:rPr>
              <a:t>向</a:t>
            </a:r>
            <a:r>
              <a:rPr lang="en-US" altLang="zh-CN" smtClean="0">
                <a:latin typeface="Arial" charset="0"/>
                <a:ea typeface="宋体" charset="-122"/>
              </a:rPr>
              <a:t>2</a:t>
            </a:r>
            <a:r>
              <a:rPr lang="zh-CN" altLang="zh-CN" smtClean="0">
                <a:latin typeface="Arial" charset="0"/>
                <a:ea typeface="宋体" charset="-122"/>
              </a:rPr>
              <a:t>型糖尿病转变。</a:t>
            </a:r>
            <a:endParaRPr lang="en-US" altLang="zh-CN" smtClean="0">
              <a:latin typeface="Arial" charset="0"/>
              <a:ea typeface="宋体" charset="-122"/>
            </a:endParaRPr>
          </a:p>
          <a:p>
            <a:pPr lvl="2">
              <a:spcBef>
                <a:spcPct val="0"/>
              </a:spcBef>
            </a:pPr>
            <a:r>
              <a:rPr lang="zh-CN" altLang="zh-CN" smtClean="0">
                <a:latin typeface="Arial" charset="0"/>
                <a:ea typeface="宋体" charset="-122"/>
              </a:rPr>
              <a:t>行为方式的干预</a:t>
            </a:r>
            <a:r>
              <a:rPr lang="zh-CN" altLang="en-US" smtClean="0">
                <a:latin typeface="Arial" charset="0"/>
                <a:ea typeface="宋体" charset="-122"/>
              </a:rPr>
              <a:t>：</a:t>
            </a:r>
            <a:r>
              <a:rPr lang="zh-CN" altLang="zh-CN" smtClean="0">
                <a:latin typeface="Arial" charset="0"/>
                <a:ea typeface="宋体" charset="-122"/>
              </a:rPr>
              <a:t>包括限制总热量摄入，降低饮食中脂肪（主要是饱和脂肪酸的含量）含量，增加纤维素的含量，以及增加体育活动等</a:t>
            </a:r>
            <a:r>
              <a:rPr lang="zh-CN" altLang="en-US" smtClean="0">
                <a:latin typeface="Arial" charset="0"/>
                <a:ea typeface="宋体" charset="-122"/>
              </a:rPr>
              <a:t>。</a:t>
            </a:r>
            <a:endParaRPr lang="en-US" altLang="zh-CN" smtClean="0">
              <a:latin typeface="Arial" charset="0"/>
              <a:ea typeface="宋体" charset="-122"/>
            </a:endParaRPr>
          </a:p>
          <a:p>
            <a:pPr lvl="2">
              <a:spcBef>
                <a:spcPct val="0"/>
              </a:spcBef>
            </a:pPr>
            <a:r>
              <a:rPr lang="zh-CN" altLang="zh-CN" smtClean="0">
                <a:latin typeface="Arial" charset="0"/>
                <a:ea typeface="宋体" charset="-122"/>
              </a:rPr>
              <a:t>药物干预</a:t>
            </a:r>
            <a:r>
              <a:rPr lang="zh-CN" altLang="en-US" smtClean="0">
                <a:latin typeface="Arial" charset="0"/>
                <a:ea typeface="宋体" charset="-122"/>
              </a:rPr>
              <a:t>：</a:t>
            </a:r>
            <a:r>
              <a:rPr lang="zh-CN" altLang="zh-CN" smtClean="0">
                <a:latin typeface="Arial" charset="0"/>
                <a:ea typeface="宋体" charset="-122"/>
              </a:rPr>
              <a:t>二甲双胍、α</a:t>
            </a:r>
            <a:r>
              <a:rPr lang="en-US" altLang="zh-CN" smtClean="0">
                <a:latin typeface="Arial" charset="0"/>
                <a:ea typeface="宋体" charset="-122"/>
              </a:rPr>
              <a:t>-</a:t>
            </a:r>
            <a:r>
              <a:rPr lang="zh-CN" altLang="zh-CN" smtClean="0">
                <a:latin typeface="Arial" charset="0"/>
                <a:ea typeface="宋体" charset="-122"/>
              </a:rPr>
              <a:t>葡萄糖苷酶抑制剂（阿卡波糖）和胰岛素增敏剂等</a:t>
            </a:r>
            <a:r>
              <a:rPr lang="zh-CN" altLang="en-US" smtClean="0">
                <a:latin typeface="Arial" charset="0"/>
                <a:ea typeface="宋体" charset="-122"/>
              </a:rPr>
              <a:t>。</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标题 1"/>
          <p:cNvSpPr>
            <a:spLocks noGrp="1"/>
          </p:cNvSpPr>
          <p:nvPr>
            <p:ph type="title"/>
          </p:nvPr>
        </p:nvSpPr>
        <p:spPr/>
        <p:txBody>
          <a:bodyPr/>
          <a:lstStyle/>
          <a:p>
            <a:r>
              <a:rPr lang="zh-CN" altLang="zh-CN" smtClean="0">
                <a:ea typeface="宋体" charset="-122"/>
              </a:rPr>
              <a:t>五、预防</a:t>
            </a:r>
            <a:endParaRPr lang="zh-CN" altLang="en-US" smtClean="0">
              <a:ea typeface="宋体" charset="-122"/>
            </a:endParaRPr>
          </a:p>
        </p:txBody>
      </p:sp>
      <p:sp>
        <p:nvSpPr>
          <p:cNvPr id="53250" name="内容占位符 2"/>
          <p:cNvSpPr>
            <a:spLocks noGrp="1"/>
          </p:cNvSpPr>
          <p:nvPr>
            <p:ph idx="1"/>
          </p:nvPr>
        </p:nvSpPr>
        <p:spPr>
          <a:xfrm>
            <a:off x="179388" y="1268413"/>
            <a:ext cx="8713787" cy="4979987"/>
          </a:xfrm>
        </p:spPr>
        <p:txBody>
          <a:bodyPr/>
          <a:lstStyle/>
          <a:p>
            <a:pPr>
              <a:spcBef>
                <a:spcPct val="0"/>
              </a:spcBef>
            </a:pPr>
            <a:r>
              <a:rPr lang="zh-CN" altLang="zh-CN" smtClean="0">
                <a:ea typeface="宋体" charset="-122"/>
              </a:rPr>
              <a:t>二级预防</a:t>
            </a:r>
          </a:p>
          <a:p>
            <a:pPr lvl="1">
              <a:spcBef>
                <a:spcPct val="0"/>
              </a:spcBef>
            </a:pPr>
            <a:r>
              <a:rPr lang="zh-CN" altLang="zh-CN" smtClean="0">
                <a:latin typeface="Arial" charset="0"/>
                <a:ea typeface="宋体" charset="-122"/>
              </a:rPr>
              <a:t>对高危群体的糖尿病筛查是糖尿病二级预防中的重要环节，推荐采用口服葡萄糖耐量试验（</a:t>
            </a:r>
            <a:r>
              <a:rPr lang="en-US" altLang="zh-CN" smtClean="0">
                <a:latin typeface="Arial" charset="0"/>
                <a:ea typeface="宋体" charset="-122"/>
              </a:rPr>
              <a:t>OGTT</a:t>
            </a:r>
            <a:r>
              <a:rPr lang="zh-CN" altLang="zh-CN" smtClean="0">
                <a:latin typeface="Arial" charset="0"/>
                <a:ea typeface="宋体" charset="-122"/>
              </a:rPr>
              <a:t>），根据空腹血糖和糖负荷后</a:t>
            </a:r>
            <a:r>
              <a:rPr lang="en-US" altLang="zh-CN" smtClean="0">
                <a:latin typeface="Arial" charset="0"/>
                <a:ea typeface="宋体" charset="-122"/>
              </a:rPr>
              <a:t>2</a:t>
            </a:r>
            <a:r>
              <a:rPr lang="zh-CN" altLang="en-US" smtClean="0">
                <a:latin typeface="Arial" charset="0"/>
                <a:ea typeface="宋体" charset="-122"/>
              </a:rPr>
              <a:t>小时</a:t>
            </a:r>
            <a:r>
              <a:rPr lang="zh-CN" altLang="zh-CN" smtClean="0">
                <a:latin typeface="Arial" charset="0"/>
                <a:ea typeface="宋体" charset="-122"/>
              </a:rPr>
              <a:t>血糖结果进行诊断。</a:t>
            </a:r>
            <a:endParaRPr lang="en-US" altLang="zh-CN" smtClean="0">
              <a:latin typeface="Arial" charset="0"/>
              <a:ea typeface="宋体" charset="-122"/>
            </a:endParaRPr>
          </a:p>
          <a:p>
            <a:pPr lvl="1">
              <a:spcBef>
                <a:spcPct val="0"/>
              </a:spcBef>
            </a:pPr>
            <a:r>
              <a:rPr lang="zh-CN" altLang="zh-CN" smtClean="0">
                <a:latin typeface="Arial" charset="0"/>
                <a:ea typeface="宋体" charset="-122"/>
              </a:rPr>
              <a:t>行</a:t>
            </a:r>
            <a:r>
              <a:rPr lang="en-US" altLang="zh-CN" smtClean="0">
                <a:latin typeface="Arial" charset="0"/>
                <a:ea typeface="宋体" charset="-122"/>
              </a:rPr>
              <a:t>OGTT</a:t>
            </a:r>
            <a:r>
              <a:rPr lang="zh-CN" altLang="zh-CN" smtClean="0">
                <a:latin typeface="Arial" charset="0"/>
                <a:ea typeface="宋体" charset="-122"/>
              </a:rPr>
              <a:t>有困难的情况下可筛查空腹血糖。但仅筛查空腹血糖会有漏诊的可能性。</a:t>
            </a:r>
            <a:endParaRPr lang="zh-CN" altLang="en-US" sz="3200"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标题 1"/>
          <p:cNvSpPr>
            <a:spLocks noGrp="1"/>
          </p:cNvSpPr>
          <p:nvPr>
            <p:ph type="title"/>
          </p:nvPr>
        </p:nvSpPr>
        <p:spPr/>
        <p:txBody>
          <a:bodyPr/>
          <a:lstStyle/>
          <a:p>
            <a:r>
              <a:rPr lang="zh-CN" altLang="zh-CN" smtClean="0">
                <a:ea typeface="宋体" charset="-122"/>
              </a:rPr>
              <a:t>五、预防</a:t>
            </a:r>
            <a:endParaRPr lang="zh-CN" altLang="en-US" smtClean="0">
              <a:ea typeface="宋体" charset="-122"/>
            </a:endParaRPr>
          </a:p>
        </p:txBody>
      </p:sp>
      <p:sp>
        <p:nvSpPr>
          <p:cNvPr id="54274" name="内容占位符 2"/>
          <p:cNvSpPr>
            <a:spLocks noGrp="1"/>
          </p:cNvSpPr>
          <p:nvPr>
            <p:ph idx="1"/>
          </p:nvPr>
        </p:nvSpPr>
        <p:spPr>
          <a:xfrm>
            <a:off x="179388" y="1268413"/>
            <a:ext cx="8569325" cy="4979987"/>
          </a:xfrm>
        </p:spPr>
        <p:txBody>
          <a:bodyPr/>
          <a:lstStyle/>
          <a:p>
            <a:pPr>
              <a:spcBef>
                <a:spcPct val="0"/>
              </a:spcBef>
            </a:pPr>
            <a:r>
              <a:rPr lang="zh-CN" altLang="zh-CN" smtClean="0">
                <a:ea typeface="宋体" charset="-122"/>
              </a:rPr>
              <a:t>二级预防</a:t>
            </a:r>
          </a:p>
          <a:p>
            <a:pPr lvl="1">
              <a:spcBef>
                <a:spcPct val="0"/>
              </a:spcBef>
            </a:pPr>
            <a:r>
              <a:rPr lang="zh-CN" altLang="zh-CN" smtClean="0">
                <a:latin typeface="Arial" charset="0"/>
                <a:ea typeface="宋体" charset="-122"/>
              </a:rPr>
              <a:t>对新诊断和早期</a:t>
            </a:r>
            <a:r>
              <a:rPr lang="en-US" altLang="zh-CN" smtClean="0">
                <a:latin typeface="Arial" charset="0"/>
                <a:ea typeface="宋体" charset="-122"/>
              </a:rPr>
              <a:t>2</a:t>
            </a:r>
            <a:r>
              <a:rPr lang="zh-CN" altLang="zh-CN" smtClean="0">
                <a:latin typeface="Arial" charset="0"/>
                <a:ea typeface="宋体" charset="-122"/>
              </a:rPr>
              <a:t>型糖尿病患者，采用严格控制血糖的策略</a:t>
            </a:r>
            <a:r>
              <a:rPr lang="zh-CN" altLang="en-US" smtClean="0">
                <a:latin typeface="Arial" charset="0"/>
                <a:ea typeface="宋体" charset="-122"/>
              </a:rPr>
              <a:t>。</a:t>
            </a:r>
            <a:endParaRPr lang="en-US" altLang="zh-CN" smtClean="0">
              <a:latin typeface="Arial" charset="0"/>
              <a:ea typeface="宋体" charset="-122"/>
            </a:endParaRPr>
          </a:p>
          <a:p>
            <a:pPr lvl="1">
              <a:spcBef>
                <a:spcPct val="0"/>
              </a:spcBef>
            </a:pPr>
            <a:r>
              <a:rPr lang="zh-CN" altLang="zh-CN" smtClean="0">
                <a:latin typeface="Arial" charset="0"/>
                <a:ea typeface="宋体" charset="-122"/>
              </a:rPr>
              <a:t>对于没有明显糖尿病血管并发症但具有心血管疾病危险因素的</a:t>
            </a:r>
            <a:r>
              <a:rPr lang="en-US" altLang="zh-CN" smtClean="0">
                <a:latin typeface="Arial" charset="0"/>
                <a:ea typeface="宋体" charset="-122"/>
              </a:rPr>
              <a:t>2</a:t>
            </a:r>
            <a:r>
              <a:rPr lang="zh-CN" altLang="zh-CN" smtClean="0">
                <a:latin typeface="Arial" charset="0"/>
                <a:ea typeface="宋体" charset="-122"/>
              </a:rPr>
              <a:t>型糖尿病患者，采取降糖、降压、降脂（主要是降低</a:t>
            </a:r>
            <a:r>
              <a:rPr lang="en-US" altLang="zh-CN" smtClean="0">
                <a:latin typeface="Arial" charset="0"/>
                <a:ea typeface="宋体" charset="-122"/>
              </a:rPr>
              <a:t>LDL-C</a:t>
            </a:r>
            <a:r>
              <a:rPr lang="zh-CN" altLang="zh-CN" smtClean="0">
                <a:latin typeface="Arial" charset="0"/>
                <a:ea typeface="宋体" charset="-122"/>
              </a:rPr>
              <a:t>）和应用阿司匹林来预防心血管疾病和糖尿病微血管病变的发生。</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p:txBody>
          <a:bodyPr/>
          <a:lstStyle/>
          <a:p>
            <a:r>
              <a:rPr lang="zh-CN" altLang="zh-CN" smtClean="0">
                <a:ea typeface="宋体" charset="-122"/>
              </a:rPr>
              <a:t>一、基本概念</a:t>
            </a:r>
            <a:endParaRPr lang="zh-CN" altLang="en-US" smtClean="0">
              <a:ea typeface="宋体" charset="-122"/>
            </a:endParaRPr>
          </a:p>
        </p:txBody>
      </p:sp>
      <p:sp>
        <p:nvSpPr>
          <p:cNvPr id="17410" name="内容占位符 2"/>
          <p:cNvSpPr>
            <a:spLocks noGrp="1"/>
          </p:cNvSpPr>
          <p:nvPr>
            <p:ph idx="1"/>
          </p:nvPr>
        </p:nvSpPr>
        <p:spPr/>
        <p:txBody>
          <a:bodyPr/>
          <a:lstStyle/>
          <a:p>
            <a:pPr>
              <a:spcBef>
                <a:spcPct val="0"/>
              </a:spcBef>
            </a:pPr>
            <a:r>
              <a:rPr lang="zh-CN" altLang="zh-CN" sz="2800" smtClean="0">
                <a:solidFill>
                  <a:srgbClr val="FF6600"/>
                </a:solidFill>
                <a:ea typeface="宋体" charset="-122"/>
              </a:rPr>
              <a:t>慢性病</a:t>
            </a:r>
            <a:r>
              <a:rPr lang="zh-CN" altLang="en-US" sz="2800" smtClean="0">
                <a:ea typeface="宋体" charset="-122"/>
              </a:rPr>
              <a:t>：</a:t>
            </a:r>
            <a:r>
              <a:rPr lang="zh-CN" altLang="zh-CN" sz="2800" smtClean="0">
                <a:ea typeface="宋体" charset="-122"/>
              </a:rPr>
              <a:t>全称慢性非传染性疾病，是对一类起病隐匿，病程长且病情迁延不愈，缺乏确切的传染性生物病因证据，病因复杂的疾病总称。</a:t>
            </a:r>
            <a:endParaRPr lang="en-US" altLang="zh-CN" sz="2800" smtClean="0">
              <a:ea typeface="宋体" charset="-122"/>
            </a:endParaRPr>
          </a:p>
          <a:p>
            <a:pPr>
              <a:spcBef>
                <a:spcPct val="0"/>
              </a:spcBef>
            </a:pPr>
            <a:r>
              <a:rPr lang="zh-CN" altLang="zh-CN" sz="2800" smtClean="0">
                <a:ea typeface="宋体" charset="-122"/>
              </a:rPr>
              <a:t>我国常见的慢性病</a:t>
            </a:r>
            <a:endParaRPr lang="en-US" altLang="zh-CN" sz="2800" smtClean="0">
              <a:ea typeface="宋体" charset="-122"/>
            </a:endParaRPr>
          </a:p>
          <a:p>
            <a:pPr lvl="1">
              <a:spcBef>
                <a:spcPct val="0"/>
              </a:spcBef>
            </a:pPr>
            <a:r>
              <a:rPr lang="zh-CN" altLang="zh-CN" sz="2400" smtClean="0">
                <a:latin typeface="Arial" charset="0"/>
                <a:ea typeface="宋体" charset="-122"/>
              </a:rPr>
              <a:t>心脑血管疾病（如高血压、冠状动脉性心脏病、脑卒中）</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代谢性疾病（如糖尿病）</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慢性呼吸系统疾病（如慢性气管炎、慢性阻塞性肺疾病）</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恶性肿瘤</a:t>
            </a:r>
            <a:endParaRPr lang="en-US" altLang="zh-CN" sz="2400" smtClean="0">
              <a:latin typeface="Arial" charset="0"/>
              <a:ea typeface="宋体" charset="-122"/>
            </a:endParaRPr>
          </a:p>
          <a:p>
            <a:pPr>
              <a:spcBef>
                <a:spcPct val="0"/>
              </a:spcBef>
            </a:pPr>
            <a:endParaRPr lang="zh-CN" altLang="zh-CN" sz="28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标题 1"/>
          <p:cNvSpPr>
            <a:spLocks noGrp="1"/>
          </p:cNvSpPr>
          <p:nvPr>
            <p:ph type="title"/>
          </p:nvPr>
        </p:nvSpPr>
        <p:spPr/>
        <p:txBody>
          <a:bodyPr/>
          <a:lstStyle/>
          <a:p>
            <a:r>
              <a:rPr lang="zh-CN" altLang="zh-CN" smtClean="0">
                <a:ea typeface="宋体" charset="-122"/>
              </a:rPr>
              <a:t>五、预防</a:t>
            </a:r>
            <a:endParaRPr lang="zh-CN" altLang="en-US" smtClean="0">
              <a:ea typeface="宋体" charset="-122"/>
            </a:endParaRPr>
          </a:p>
        </p:txBody>
      </p:sp>
      <p:sp>
        <p:nvSpPr>
          <p:cNvPr id="55298" name="内容占位符 2"/>
          <p:cNvSpPr>
            <a:spLocks noGrp="1"/>
          </p:cNvSpPr>
          <p:nvPr>
            <p:ph idx="1"/>
          </p:nvPr>
        </p:nvSpPr>
        <p:spPr>
          <a:xfrm>
            <a:off x="304800" y="1268413"/>
            <a:ext cx="8588375" cy="4979987"/>
          </a:xfrm>
        </p:spPr>
        <p:txBody>
          <a:bodyPr/>
          <a:lstStyle/>
          <a:p>
            <a:pPr>
              <a:spcBef>
                <a:spcPct val="0"/>
              </a:spcBef>
            </a:pPr>
            <a:r>
              <a:rPr lang="zh-CN" altLang="zh-CN" smtClean="0">
                <a:ea typeface="宋体" charset="-122"/>
              </a:rPr>
              <a:t>三级预防</a:t>
            </a:r>
          </a:p>
          <a:p>
            <a:pPr lvl="1">
              <a:spcBef>
                <a:spcPct val="0"/>
              </a:spcBef>
            </a:pPr>
            <a:r>
              <a:rPr lang="zh-CN" altLang="zh-CN" smtClean="0">
                <a:latin typeface="Arial" charset="0"/>
                <a:ea typeface="宋体" charset="-122"/>
              </a:rPr>
              <a:t>积极进行糖尿病自我管理教育，提高患者对糖尿病慢性并发症的认识、顺应性和自我管理能力。</a:t>
            </a:r>
            <a:r>
              <a:rPr lang="en-US" altLang="zh-CN" smtClean="0">
                <a:latin typeface="Arial" charset="0"/>
                <a:ea typeface="宋体" charset="-122"/>
              </a:rPr>
              <a:t>  </a:t>
            </a:r>
            <a:endParaRPr lang="zh-CN" altLang="zh-CN" smtClean="0">
              <a:latin typeface="Arial" charset="0"/>
              <a:ea typeface="宋体" charset="-122"/>
            </a:endParaRPr>
          </a:p>
          <a:p>
            <a:pPr lvl="1">
              <a:spcBef>
                <a:spcPct val="0"/>
              </a:spcBef>
            </a:pPr>
            <a:r>
              <a:rPr lang="zh-CN" altLang="zh-CN" smtClean="0">
                <a:latin typeface="Arial" charset="0"/>
                <a:ea typeface="宋体" charset="-122"/>
              </a:rPr>
              <a:t>认真实施日常糖尿病规范的管理，控制与各种慢性并发症有关的危险因素。</a:t>
            </a:r>
          </a:p>
          <a:p>
            <a:pPr lvl="1">
              <a:spcBef>
                <a:spcPct val="0"/>
              </a:spcBef>
            </a:pPr>
            <a:r>
              <a:rPr lang="zh-CN" altLang="zh-CN" smtClean="0">
                <a:latin typeface="Arial" charset="0"/>
                <a:ea typeface="宋体" charset="-122"/>
              </a:rPr>
              <a:t>并发症的早期诊断、早期定期进行尿白蛋白、血压、血脂和眼底检查等对预后是十分重要的。</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56323" name="图片 6" descr="4.png"/>
          <p:cNvPicPr>
            <a:picLocks noGrp="1" noChangeAspect="1"/>
          </p:cNvPicPr>
          <p:nvPr>
            <p:ph idx="1"/>
          </p:nvPr>
        </p:nvPicPr>
        <p:blipFill>
          <a:blip r:embed="rId2"/>
          <a:srcRect/>
          <a:stretch>
            <a:fillRect/>
          </a:stretch>
        </p:blipFill>
        <p:spPr>
          <a:xfrm>
            <a:off x="468313" y="1628775"/>
            <a:ext cx="8280400" cy="4870450"/>
          </a:xfrm>
        </p:spPr>
      </p:pic>
      <p:sp>
        <p:nvSpPr>
          <p:cNvPr id="56324" name="TextBox 6"/>
          <p:cNvSpPr txBox="1">
            <a:spLocks noChangeArrowheads="1"/>
          </p:cNvSpPr>
          <p:nvPr/>
        </p:nvSpPr>
        <p:spPr bwMode="auto">
          <a:xfrm>
            <a:off x="2987675" y="1916113"/>
            <a:ext cx="5400675" cy="283527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第四节</a:t>
            </a:r>
            <a:endParaRPr lang="en-US" altLang="zh-CN" sz="4000" b="1">
              <a:solidFill>
                <a:schemeClr val="bg1"/>
              </a:solidFill>
            </a:endParaRPr>
          </a:p>
          <a:p>
            <a:pPr algn="ctr">
              <a:lnSpc>
                <a:spcPct val="150000"/>
              </a:lnSpc>
            </a:pPr>
            <a:r>
              <a:rPr lang="zh-CN" altLang="en-US" sz="4000" b="1">
                <a:solidFill>
                  <a:schemeClr val="bg1"/>
                </a:solidFill>
              </a:rPr>
              <a:t>社区冠心病患者的</a:t>
            </a:r>
            <a:endParaRPr lang="en-US" altLang="zh-CN" sz="4000" b="1">
              <a:solidFill>
                <a:schemeClr val="bg1"/>
              </a:solidFill>
            </a:endParaRPr>
          </a:p>
          <a:p>
            <a:pPr algn="ctr">
              <a:lnSpc>
                <a:spcPct val="150000"/>
              </a:lnSpc>
            </a:pPr>
            <a:r>
              <a:rPr lang="zh-CN" altLang="en-US" sz="4000" b="1">
                <a:solidFill>
                  <a:schemeClr val="bg1"/>
                </a:solidFill>
              </a:rPr>
              <a:t>护理与管理</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57347" name="Picture 15" descr="Chalkboard3"/>
          <p:cNvPicPr>
            <a:picLocks noChangeAspect="1" noChangeArrowheads="1"/>
          </p:cNvPicPr>
          <p:nvPr/>
        </p:nvPicPr>
        <p:blipFill>
          <a:blip r:embed="rId2"/>
          <a:srcRect t="2168"/>
          <a:stretch>
            <a:fillRect/>
          </a:stretch>
        </p:blipFill>
        <p:spPr bwMode="auto">
          <a:xfrm>
            <a:off x="0" y="736600"/>
            <a:ext cx="4932363" cy="6121400"/>
          </a:xfrm>
          <a:prstGeom prst="rect">
            <a:avLst/>
          </a:prstGeom>
          <a:noFill/>
          <a:ln w="9525">
            <a:noFill/>
            <a:miter lim="800000"/>
            <a:headEnd/>
            <a:tailEnd/>
          </a:ln>
        </p:spPr>
      </p:pic>
      <p:sp>
        <p:nvSpPr>
          <p:cNvPr id="6" name="TextBox 5"/>
          <p:cNvSpPr txBox="1"/>
          <p:nvPr/>
        </p:nvSpPr>
        <p:spPr>
          <a:xfrm>
            <a:off x="827088" y="1268413"/>
            <a:ext cx="3244850" cy="4632325"/>
          </a:xfrm>
          <a:prstGeom prst="rect">
            <a:avLst/>
          </a:prstGeom>
          <a:noFill/>
        </p:spPr>
        <p:txBody>
          <a:bodyPr>
            <a:spAutoFit/>
          </a:bodyPr>
          <a:lstStyle/>
          <a:p>
            <a:pPr>
              <a:lnSpc>
                <a:spcPct val="150000"/>
              </a:lnSpc>
              <a:defRPr/>
            </a:pPr>
            <a:r>
              <a:rPr lang="en-US" altLang="zh-CN" b="1" dirty="0">
                <a:solidFill>
                  <a:schemeClr val="bg1"/>
                </a:solidFill>
                <a:latin typeface="+mn-ea"/>
                <a:ea typeface="+mn-ea"/>
              </a:rPr>
              <a:t>        </a:t>
            </a:r>
            <a:r>
              <a:rPr lang="zh-CN" altLang="zh-CN" b="1" dirty="0">
                <a:solidFill>
                  <a:schemeClr val="bg1"/>
                </a:solidFill>
                <a:latin typeface="+mn-ea"/>
                <a:ea typeface="+mn-ea"/>
              </a:rPr>
              <a:t>张先生，</a:t>
            </a:r>
            <a:r>
              <a:rPr lang="en-US" altLang="zh-CN" b="1" dirty="0">
                <a:solidFill>
                  <a:schemeClr val="bg1"/>
                </a:solidFill>
                <a:latin typeface="+mn-ea"/>
                <a:ea typeface="+mn-ea"/>
              </a:rPr>
              <a:t>54</a:t>
            </a:r>
            <a:r>
              <a:rPr lang="zh-CN" altLang="zh-CN" b="1" dirty="0">
                <a:solidFill>
                  <a:schemeClr val="bg1"/>
                </a:solidFill>
                <a:latin typeface="+mn-ea"/>
                <a:ea typeface="+mn-ea"/>
              </a:rPr>
              <a:t>岁，一年前曾被诊断为心绞痛，经治疗后病情稳定。近日因工作劳累出现心前区疼痛，疼痛发作时含服硝酸甘油无效，即去医院就诊，在急诊候诊的过程中突然出现心前区疼痛，急诊医生下医嘱给硝酸甘油舌下含服，很快缓解。张先生的硝酸甘油是</a:t>
            </a:r>
            <a:r>
              <a:rPr lang="en-US" altLang="zh-CN" b="1" dirty="0">
                <a:solidFill>
                  <a:schemeClr val="bg1"/>
                </a:solidFill>
                <a:latin typeface="+mn-ea"/>
                <a:ea typeface="+mn-ea"/>
              </a:rPr>
              <a:t>8</a:t>
            </a:r>
            <a:r>
              <a:rPr lang="zh-CN" altLang="zh-CN" b="1" dirty="0">
                <a:solidFill>
                  <a:schemeClr val="bg1"/>
                </a:solidFill>
                <a:latin typeface="+mn-ea"/>
                <a:ea typeface="+mn-ea"/>
              </a:rPr>
              <a:t>月前购买的，曾用过</a:t>
            </a:r>
            <a:r>
              <a:rPr lang="en-US" altLang="zh-CN" b="1" dirty="0">
                <a:solidFill>
                  <a:schemeClr val="bg1"/>
                </a:solidFill>
                <a:latin typeface="+mn-ea"/>
                <a:ea typeface="+mn-ea"/>
              </a:rPr>
              <a:t>2</a:t>
            </a:r>
            <a:r>
              <a:rPr lang="zh-CN" altLang="zh-CN" b="1" dirty="0">
                <a:solidFill>
                  <a:schemeClr val="bg1"/>
                </a:solidFill>
                <a:latin typeface="+mn-ea"/>
                <a:ea typeface="+mn-ea"/>
              </a:rPr>
              <a:t>次效果明显。</a:t>
            </a:r>
          </a:p>
        </p:txBody>
      </p:sp>
      <p:pic>
        <p:nvPicPr>
          <p:cNvPr id="57349" name="Picture 2" descr="http://down.tutu001.com/d/file/20120217/373dcfb4c8f401a2c8be033836_560.jpg"/>
          <p:cNvPicPr>
            <a:picLocks noGrp="1" noChangeAspect="1" noChangeArrowheads="1"/>
          </p:cNvPicPr>
          <p:nvPr>
            <p:ph idx="1"/>
          </p:nvPr>
        </p:nvPicPr>
        <p:blipFill>
          <a:blip r:embed="rId3"/>
          <a:srcRect l="9450" t="12531" r="9550" b="12289"/>
          <a:stretch>
            <a:fillRect/>
          </a:stretch>
        </p:blipFill>
        <p:spPr>
          <a:xfrm>
            <a:off x="6732588" y="1341438"/>
            <a:ext cx="2012950" cy="1811337"/>
          </a:xfrm>
        </p:spPr>
      </p:pic>
      <p:sp>
        <p:nvSpPr>
          <p:cNvPr id="8" name="TextBox 7"/>
          <p:cNvSpPr txBox="1"/>
          <p:nvPr/>
        </p:nvSpPr>
        <p:spPr>
          <a:xfrm>
            <a:off x="4930775" y="2955925"/>
            <a:ext cx="3889375" cy="2830513"/>
          </a:xfrm>
          <a:prstGeom prst="rect">
            <a:avLst/>
          </a:prstGeom>
          <a:noFill/>
        </p:spPr>
        <p:txBody>
          <a:bodyPr>
            <a:spAutoFit/>
          </a:bodyPr>
          <a:lstStyle/>
          <a:p>
            <a:pPr>
              <a:lnSpc>
                <a:spcPct val="150000"/>
              </a:lnSpc>
              <a:defRPr/>
            </a:pPr>
            <a:r>
              <a:rPr lang="zh-CN" altLang="en-US" sz="2400" b="1" dirty="0">
                <a:latin typeface="+mn-ea"/>
                <a:ea typeface="+mn-ea"/>
              </a:rPr>
              <a:t>思考：</a:t>
            </a:r>
          </a:p>
          <a:p>
            <a:pPr>
              <a:lnSpc>
                <a:spcPct val="150000"/>
              </a:lnSpc>
              <a:defRPr/>
            </a:pPr>
            <a:r>
              <a:rPr lang="en-US" altLang="zh-CN" sz="2400" b="1" dirty="0">
                <a:latin typeface="+mn-ea"/>
                <a:ea typeface="+mn-ea"/>
              </a:rPr>
              <a:t>1.</a:t>
            </a:r>
            <a:r>
              <a:rPr lang="zh-CN" altLang="zh-CN" sz="2400" b="1" dirty="0">
                <a:latin typeface="+mn-ea"/>
                <a:ea typeface="+mn-ea"/>
              </a:rPr>
              <a:t>张先生的硝酸甘油为什么没有效果？</a:t>
            </a:r>
          </a:p>
          <a:p>
            <a:pPr>
              <a:lnSpc>
                <a:spcPct val="150000"/>
              </a:lnSpc>
              <a:defRPr/>
            </a:pPr>
            <a:r>
              <a:rPr lang="en-US" altLang="zh-CN" sz="2400" b="1" dirty="0">
                <a:latin typeface="+mn-ea"/>
                <a:ea typeface="+mn-ea"/>
              </a:rPr>
              <a:t>2.</a:t>
            </a:r>
            <a:r>
              <a:rPr lang="zh-CN" altLang="zh-CN" sz="2400" b="1" dirty="0">
                <a:latin typeface="+mn-ea"/>
                <a:ea typeface="+mn-ea"/>
              </a:rPr>
              <a:t>社区护士如何指导张先生避免疾病的复发？</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标题 6"/>
          <p:cNvSpPr>
            <a:spLocks noGrp="1"/>
          </p:cNvSpPr>
          <p:nvPr>
            <p:ph type="title"/>
          </p:nvPr>
        </p:nvSpPr>
        <p:spPr/>
        <p:txBody>
          <a:bodyPr/>
          <a:lstStyle/>
          <a:p>
            <a:endParaRPr lang="zh-CN" altLang="en-US" smtClean="0">
              <a:ea typeface="宋体" charset="-122"/>
            </a:endParaRPr>
          </a:p>
        </p:txBody>
      </p:sp>
      <p:sp>
        <p:nvSpPr>
          <p:cNvPr id="58370" name="内容占位符 2"/>
          <p:cNvSpPr>
            <a:spLocks noGrp="1"/>
          </p:cNvSpPr>
          <p:nvPr>
            <p:ph idx="1"/>
          </p:nvPr>
        </p:nvSpPr>
        <p:spPr>
          <a:xfrm>
            <a:off x="304800" y="1268413"/>
            <a:ext cx="8610600" cy="4979987"/>
          </a:xfrm>
        </p:spPr>
        <p:txBody>
          <a:bodyPr/>
          <a:lstStyle/>
          <a:p>
            <a:pPr>
              <a:spcBef>
                <a:spcPct val="0"/>
              </a:spcBef>
            </a:pPr>
            <a:r>
              <a:rPr lang="zh-CN" altLang="en-US" smtClean="0">
                <a:solidFill>
                  <a:srgbClr val="FF6600"/>
                </a:solidFill>
                <a:ea typeface="宋体" charset="-122"/>
              </a:rPr>
              <a:t>冠状动脉粥样硬化性心脏病</a:t>
            </a:r>
            <a:r>
              <a:rPr lang="zh-CN" altLang="en-US" smtClean="0">
                <a:ea typeface="宋体" charset="-122"/>
              </a:rPr>
              <a:t>：又称缺血性心脏病，简称冠心病，是指冠状动脉粥样硬化使管腔狭窄或阻塞，和（或）因冠状动脉功能性改变（痉挛）导致心肌缺血、缺氧或坏死而引起的心脏病。</a:t>
            </a:r>
            <a:endParaRPr lang="en-US" altLang="zh-CN" smtClean="0">
              <a:ea typeface="宋体" charset="-122"/>
            </a:endParaRPr>
          </a:p>
          <a:p>
            <a:pPr lvl="1">
              <a:spcBef>
                <a:spcPct val="0"/>
              </a:spcBef>
            </a:pPr>
            <a:r>
              <a:rPr lang="zh-CN" altLang="en-US" smtClean="0">
                <a:latin typeface="Arial" charset="0"/>
                <a:ea typeface="宋体" charset="-122"/>
              </a:rPr>
              <a:t>分型：可分为无症状性心肌缺血、心绞痛、心肌梗死、缺血性心肌病和猝死等类型。</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标题 1"/>
          <p:cNvSpPr>
            <a:spLocks noGrp="1"/>
          </p:cNvSpPr>
          <p:nvPr>
            <p:ph type="title"/>
          </p:nvPr>
        </p:nvSpPr>
        <p:spPr/>
        <p:txBody>
          <a:bodyPr/>
          <a:lstStyle/>
          <a:p>
            <a:r>
              <a:rPr lang="zh-CN" altLang="en-US" sz="3600" b="1" smtClean="0">
                <a:ea typeface="宋体" charset="-122"/>
              </a:rPr>
              <a:t>一、病因及流行病学特点</a:t>
            </a:r>
          </a:p>
        </p:txBody>
      </p:sp>
      <p:sp>
        <p:nvSpPr>
          <p:cNvPr id="59394" name="内容占位符 2"/>
          <p:cNvSpPr>
            <a:spLocks noGrp="1"/>
          </p:cNvSpPr>
          <p:nvPr>
            <p:ph sz="half" idx="1"/>
          </p:nvPr>
        </p:nvSpPr>
        <p:spPr>
          <a:xfrm>
            <a:off x="900113" y="1371600"/>
            <a:ext cx="3633787" cy="4876800"/>
          </a:xfrm>
        </p:spPr>
        <p:txBody>
          <a:bodyPr/>
          <a:lstStyle/>
          <a:p>
            <a:pPr>
              <a:lnSpc>
                <a:spcPct val="150000"/>
              </a:lnSpc>
              <a:buFont typeface="Wingdings" pitchFamily="2" charset="2"/>
              <a:buNone/>
            </a:pPr>
            <a:r>
              <a:rPr lang="zh-CN" altLang="en-US" sz="3200" smtClean="0">
                <a:solidFill>
                  <a:schemeClr val="tx1"/>
                </a:solidFill>
                <a:ea typeface="宋体" charset="-122"/>
              </a:rPr>
              <a:t>（一）病因</a:t>
            </a:r>
            <a:endParaRPr lang="en-US" altLang="zh-CN" sz="3200" smtClean="0">
              <a:solidFill>
                <a:schemeClr val="tx1"/>
              </a:solidFill>
              <a:ea typeface="宋体" charset="-122"/>
            </a:endParaRPr>
          </a:p>
          <a:p>
            <a:pPr>
              <a:lnSpc>
                <a:spcPct val="150000"/>
              </a:lnSpc>
            </a:pPr>
            <a:r>
              <a:rPr lang="zh-CN" altLang="en-US" smtClean="0">
                <a:solidFill>
                  <a:schemeClr val="tx1"/>
                </a:solidFill>
                <a:ea typeface="宋体" charset="-122"/>
              </a:rPr>
              <a:t>高血压</a:t>
            </a:r>
          </a:p>
          <a:p>
            <a:pPr>
              <a:lnSpc>
                <a:spcPct val="150000"/>
              </a:lnSpc>
            </a:pPr>
            <a:r>
              <a:rPr lang="zh-CN" altLang="en-US" smtClean="0">
                <a:solidFill>
                  <a:schemeClr val="tx1"/>
                </a:solidFill>
                <a:ea typeface="宋体" charset="-122"/>
              </a:rPr>
              <a:t>吸烟　</a:t>
            </a:r>
          </a:p>
          <a:p>
            <a:pPr>
              <a:lnSpc>
                <a:spcPct val="150000"/>
              </a:lnSpc>
            </a:pPr>
            <a:r>
              <a:rPr lang="zh-CN" altLang="en-US" smtClean="0">
                <a:solidFill>
                  <a:schemeClr val="tx1"/>
                </a:solidFill>
                <a:ea typeface="宋体" charset="-122"/>
              </a:rPr>
              <a:t>血脂异常　</a:t>
            </a:r>
          </a:p>
          <a:p>
            <a:pPr>
              <a:lnSpc>
                <a:spcPct val="150000"/>
              </a:lnSpc>
            </a:pPr>
            <a:r>
              <a:rPr lang="zh-CN" altLang="en-US" smtClean="0">
                <a:solidFill>
                  <a:schemeClr val="tx1"/>
                </a:solidFill>
                <a:ea typeface="宋体" charset="-122"/>
              </a:rPr>
              <a:t>肥胖　</a:t>
            </a:r>
          </a:p>
          <a:p>
            <a:pPr>
              <a:lnSpc>
                <a:spcPct val="150000"/>
              </a:lnSpc>
            </a:pPr>
            <a:r>
              <a:rPr lang="zh-CN" altLang="en-US" smtClean="0">
                <a:solidFill>
                  <a:schemeClr val="tx1"/>
                </a:solidFill>
                <a:ea typeface="宋体" charset="-122"/>
              </a:rPr>
              <a:t>糖尿病</a:t>
            </a:r>
          </a:p>
        </p:txBody>
      </p:sp>
      <p:sp>
        <p:nvSpPr>
          <p:cNvPr id="59395" name="内容占位符 4"/>
          <p:cNvSpPr>
            <a:spLocks noGrp="1"/>
          </p:cNvSpPr>
          <p:nvPr>
            <p:ph sz="half" idx="2"/>
          </p:nvPr>
        </p:nvSpPr>
        <p:spPr/>
        <p:txBody>
          <a:bodyPr/>
          <a:lstStyle/>
          <a:p>
            <a:pPr>
              <a:lnSpc>
                <a:spcPct val="150000"/>
              </a:lnSpc>
            </a:pPr>
            <a:endParaRPr lang="en-US" altLang="zh-CN" sz="3200" smtClean="0">
              <a:solidFill>
                <a:schemeClr val="tx1"/>
              </a:solidFill>
              <a:ea typeface="宋体" charset="-122"/>
            </a:endParaRPr>
          </a:p>
          <a:p>
            <a:pPr>
              <a:lnSpc>
                <a:spcPct val="150000"/>
              </a:lnSpc>
            </a:pPr>
            <a:r>
              <a:rPr lang="zh-CN" altLang="en-US" smtClean="0">
                <a:solidFill>
                  <a:schemeClr val="tx1"/>
                </a:solidFill>
                <a:ea typeface="宋体" charset="-122"/>
              </a:rPr>
              <a:t>饮食习惯　</a:t>
            </a:r>
          </a:p>
          <a:p>
            <a:pPr>
              <a:lnSpc>
                <a:spcPct val="150000"/>
              </a:lnSpc>
            </a:pPr>
            <a:r>
              <a:rPr lang="zh-CN" altLang="en-US" smtClean="0">
                <a:solidFill>
                  <a:schemeClr val="tx1"/>
                </a:solidFill>
                <a:ea typeface="宋体" charset="-122"/>
              </a:rPr>
              <a:t>缺少活动　</a:t>
            </a:r>
          </a:p>
          <a:p>
            <a:pPr>
              <a:lnSpc>
                <a:spcPct val="150000"/>
              </a:lnSpc>
            </a:pPr>
            <a:r>
              <a:rPr lang="zh-CN" altLang="en-US" smtClean="0">
                <a:solidFill>
                  <a:schemeClr val="tx1"/>
                </a:solidFill>
                <a:ea typeface="宋体" charset="-122"/>
              </a:rPr>
              <a:t>遗传因素</a:t>
            </a:r>
            <a:endParaRPr lang="en-US" altLang="zh-CN" smtClean="0">
              <a:solidFill>
                <a:schemeClr val="tx1"/>
              </a:solidFill>
              <a:ea typeface="宋体" charset="-122"/>
            </a:endParaRPr>
          </a:p>
          <a:p>
            <a:pPr>
              <a:lnSpc>
                <a:spcPct val="150000"/>
              </a:lnSpc>
            </a:pPr>
            <a:r>
              <a:rPr lang="zh-CN" altLang="en-US" smtClean="0">
                <a:solidFill>
                  <a:schemeClr val="tx1"/>
                </a:solidFill>
                <a:ea typeface="宋体" charset="-122"/>
              </a:rPr>
              <a:t>性格和社会心理因素</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p:txBody>
          <a:bodyPr/>
          <a:lstStyle/>
          <a:p>
            <a:r>
              <a:rPr lang="zh-CN" altLang="en-US" smtClean="0">
                <a:ea typeface="宋体" charset="-122"/>
              </a:rPr>
              <a:t>一、病因及流行病学特点</a:t>
            </a:r>
          </a:p>
        </p:txBody>
      </p:sp>
      <p:sp>
        <p:nvSpPr>
          <p:cNvPr id="60418" name="内容占位符 2"/>
          <p:cNvSpPr>
            <a:spLocks noGrp="1"/>
          </p:cNvSpPr>
          <p:nvPr>
            <p:ph idx="1"/>
          </p:nvPr>
        </p:nvSpPr>
        <p:spPr>
          <a:xfrm>
            <a:off x="304800" y="1268413"/>
            <a:ext cx="8610600" cy="4979987"/>
          </a:xfrm>
        </p:spPr>
        <p:txBody>
          <a:bodyPr/>
          <a:lstStyle/>
          <a:p>
            <a:pPr>
              <a:spcBef>
                <a:spcPct val="0"/>
              </a:spcBef>
              <a:buFont typeface="Wingdings" pitchFamily="2" charset="2"/>
              <a:buNone/>
            </a:pPr>
            <a:r>
              <a:rPr lang="zh-CN" altLang="en-US" smtClean="0">
                <a:ea typeface="宋体" charset="-122"/>
              </a:rPr>
              <a:t>（二）流行病学特点</a:t>
            </a:r>
            <a:endParaRPr lang="en-US" altLang="zh-CN" smtClean="0">
              <a:ea typeface="宋体" charset="-122"/>
            </a:endParaRPr>
          </a:p>
          <a:p>
            <a:pPr>
              <a:spcBef>
                <a:spcPct val="0"/>
              </a:spcBef>
            </a:pPr>
            <a:r>
              <a:rPr lang="zh-CN" altLang="en-US" sz="2800" smtClean="0">
                <a:ea typeface="宋体" charset="-122"/>
              </a:rPr>
              <a:t>严重危害人民健康的常见病。</a:t>
            </a:r>
            <a:endParaRPr lang="en-US" altLang="zh-CN" sz="2800" smtClean="0">
              <a:ea typeface="宋体" charset="-122"/>
            </a:endParaRPr>
          </a:p>
          <a:p>
            <a:pPr>
              <a:spcBef>
                <a:spcPct val="0"/>
              </a:spcBef>
            </a:pPr>
            <a:r>
              <a:rPr lang="zh-CN" altLang="en-US" sz="2800" smtClean="0">
                <a:ea typeface="宋体" charset="-122"/>
              </a:rPr>
              <a:t>近年来发病率和死亡率迅速上升。</a:t>
            </a:r>
            <a:endParaRPr lang="en-US" altLang="zh-CN" sz="2800" smtClean="0">
              <a:ea typeface="宋体" charset="-122"/>
            </a:endParaRPr>
          </a:p>
          <a:p>
            <a:pPr>
              <a:spcBef>
                <a:spcPct val="0"/>
              </a:spcBef>
            </a:pPr>
            <a:r>
              <a:rPr lang="zh-CN" altLang="en-US" sz="2800" smtClean="0">
                <a:ea typeface="宋体" charset="-122"/>
              </a:rPr>
              <a:t>多发生在</a:t>
            </a:r>
            <a:r>
              <a:rPr lang="en-US" altLang="zh-CN" sz="2800" smtClean="0">
                <a:ea typeface="宋体" charset="-122"/>
              </a:rPr>
              <a:t>40</a:t>
            </a:r>
            <a:r>
              <a:rPr lang="zh-CN" altLang="en-US" sz="2800" smtClean="0">
                <a:ea typeface="宋体" charset="-122"/>
              </a:rPr>
              <a:t>岁以后，男性多于女性，脑力劳动者多于体力劳动者，城市多于农村。</a:t>
            </a:r>
            <a:endParaRPr lang="en-US" altLang="zh-CN" sz="2800" smtClean="0">
              <a:ea typeface="宋体" charset="-122"/>
            </a:endParaRPr>
          </a:p>
          <a:p>
            <a:pPr>
              <a:spcBef>
                <a:spcPct val="0"/>
              </a:spcBef>
            </a:pPr>
            <a:r>
              <a:rPr lang="zh-CN" altLang="en-US" sz="2800" smtClean="0">
                <a:ea typeface="宋体" charset="-122"/>
              </a:rPr>
              <a:t>年轻化趋势。</a:t>
            </a: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标题 1"/>
          <p:cNvSpPr>
            <a:spLocks noGrp="1"/>
          </p:cNvSpPr>
          <p:nvPr>
            <p:ph type="title"/>
          </p:nvPr>
        </p:nvSpPr>
        <p:spPr/>
        <p:txBody>
          <a:bodyPr/>
          <a:lstStyle/>
          <a:p>
            <a:r>
              <a:rPr lang="zh-CN" altLang="en-US" smtClean="0">
                <a:ea typeface="宋体" charset="-122"/>
              </a:rPr>
              <a:t>二、临床表现</a:t>
            </a:r>
          </a:p>
        </p:txBody>
      </p:sp>
      <p:sp>
        <p:nvSpPr>
          <p:cNvPr id="61442" name="内容占位符 2"/>
          <p:cNvSpPr>
            <a:spLocks noGrp="1"/>
          </p:cNvSpPr>
          <p:nvPr>
            <p:ph idx="1"/>
          </p:nvPr>
        </p:nvSpPr>
        <p:spPr/>
        <p:txBody>
          <a:bodyPr/>
          <a:lstStyle/>
          <a:p>
            <a:pPr>
              <a:spcBef>
                <a:spcPct val="0"/>
              </a:spcBef>
            </a:pPr>
            <a:r>
              <a:rPr lang="zh-CN" altLang="en-US" smtClean="0">
                <a:ea typeface="宋体" charset="-122"/>
              </a:rPr>
              <a:t>疼痛：主要表现为发作性胸痛或胸部不适。</a:t>
            </a:r>
          </a:p>
          <a:p>
            <a:pPr>
              <a:spcBef>
                <a:spcPct val="0"/>
              </a:spcBef>
            </a:pPr>
            <a:r>
              <a:rPr lang="zh-CN" altLang="en-US" smtClean="0">
                <a:ea typeface="宋体" charset="-122"/>
              </a:rPr>
              <a:t>心律失常。</a:t>
            </a:r>
          </a:p>
          <a:p>
            <a:pPr>
              <a:spcBef>
                <a:spcPct val="0"/>
              </a:spcBef>
            </a:pPr>
            <a:r>
              <a:rPr lang="zh-CN" altLang="en-US" smtClean="0">
                <a:ea typeface="宋体" charset="-122"/>
              </a:rPr>
              <a:t>低血压和休克。</a:t>
            </a:r>
          </a:p>
          <a:p>
            <a:pPr>
              <a:spcBef>
                <a:spcPct val="0"/>
              </a:spcBef>
            </a:pPr>
            <a:r>
              <a:rPr lang="zh-CN" altLang="en-US" smtClean="0">
                <a:ea typeface="宋体" charset="-122"/>
              </a:rPr>
              <a:t>心力衰竭。　</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标题 1"/>
          <p:cNvSpPr>
            <a:spLocks noGrp="1"/>
          </p:cNvSpPr>
          <p:nvPr>
            <p:ph type="title"/>
          </p:nvPr>
        </p:nvSpPr>
        <p:spPr/>
        <p:txBody>
          <a:bodyPr/>
          <a:lstStyle/>
          <a:p>
            <a:r>
              <a:rPr lang="zh-CN" altLang="en-US" smtClean="0">
                <a:ea typeface="宋体" charset="-122"/>
              </a:rPr>
              <a:t>三、治疗原则</a:t>
            </a:r>
          </a:p>
        </p:txBody>
      </p:sp>
      <p:sp>
        <p:nvSpPr>
          <p:cNvPr id="62466" name="内容占位符 2"/>
          <p:cNvSpPr>
            <a:spLocks noGrp="1"/>
          </p:cNvSpPr>
          <p:nvPr>
            <p:ph idx="1"/>
          </p:nvPr>
        </p:nvSpPr>
        <p:spPr>
          <a:xfrm>
            <a:off x="304800" y="1268413"/>
            <a:ext cx="8610600" cy="5256212"/>
          </a:xfrm>
        </p:spPr>
        <p:txBody>
          <a:bodyPr/>
          <a:lstStyle/>
          <a:p>
            <a:pPr>
              <a:spcBef>
                <a:spcPct val="0"/>
              </a:spcBef>
            </a:pPr>
            <a:r>
              <a:rPr lang="zh-CN" altLang="en-US" sz="2800" smtClean="0">
                <a:ea typeface="宋体" charset="-122"/>
              </a:rPr>
              <a:t>改善冠状动脉的供血和减轻心肌的耗氧，同时治疗动脉粥样硬化。</a:t>
            </a:r>
            <a:endParaRPr lang="en-US" altLang="zh-CN" sz="2800" smtClean="0">
              <a:ea typeface="宋体" charset="-122"/>
            </a:endParaRPr>
          </a:p>
          <a:p>
            <a:pPr>
              <a:spcBef>
                <a:spcPct val="0"/>
              </a:spcBef>
            </a:pPr>
            <a:r>
              <a:rPr lang="zh-CN" altLang="en-US" sz="2800" smtClean="0">
                <a:ea typeface="宋体" charset="-122"/>
              </a:rPr>
              <a:t>具体的治疗措施应针对患者的具体情况，选择不同的治疗方法。</a:t>
            </a:r>
            <a:endParaRPr lang="en-US" altLang="zh-CN" sz="2800" smtClean="0">
              <a:ea typeface="宋体" charset="-122"/>
            </a:endParaRPr>
          </a:p>
          <a:p>
            <a:pPr>
              <a:spcBef>
                <a:spcPct val="0"/>
              </a:spcBef>
            </a:pPr>
            <a:r>
              <a:rPr lang="zh-CN" altLang="en-US" sz="2800" smtClean="0">
                <a:ea typeface="宋体" charset="-122"/>
              </a:rPr>
              <a:t>治疗方法</a:t>
            </a:r>
            <a:endParaRPr lang="en-US" altLang="zh-CN" sz="2800" smtClean="0">
              <a:ea typeface="宋体" charset="-122"/>
            </a:endParaRPr>
          </a:p>
          <a:p>
            <a:pPr lvl="1">
              <a:spcBef>
                <a:spcPct val="0"/>
              </a:spcBef>
            </a:pPr>
            <a:r>
              <a:rPr lang="zh-CN" altLang="en-US" sz="2400" smtClean="0">
                <a:latin typeface="Arial" charset="0"/>
                <a:ea typeface="宋体" charset="-122"/>
              </a:rPr>
              <a:t>药物治疗</a:t>
            </a:r>
            <a:endParaRPr lang="en-US" altLang="zh-CN" sz="2400" smtClean="0">
              <a:latin typeface="Arial" charset="0"/>
              <a:ea typeface="宋体" charset="-122"/>
            </a:endParaRPr>
          </a:p>
          <a:p>
            <a:pPr lvl="1">
              <a:spcBef>
                <a:spcPct val="0"/>
              </a:spcBef>
            </a:pPr>
            <a:r>
              <a:rPr lang="zh-CN" altLang="en-US" sz="2400" smtClean="0">
                <a:latin typeface="Arial" charset="0"/>
                <a:ea typeface="宋体" charset="-122"/>
              </a:rPr>
              <a:t>介入治疗</a:t>
            </a:r>
            <a:endParaRPr lang="en-US" altLang="zh-CN" sz="2400" smtClean="0">
              <a:latin typeface="Arial" charset="0"/>
              <a:ea typeface="宋体" charset="-122"/>
            </a:endParaRPr>
          </a:p>
          <a:p>
            <a:pPr lvl="1">
              <a:spcBef>
                <a:spcPct val="0"/>
              </a:spcBef>
            </a:pPr>
            <a:r>
              <a:rPr lang="zh-CN" altLang="en-US" sz="2400" smtClean="0">
                <a:latin typeface="Arial" charset="0"/>
                <a:ea typeface="宋体" charset="-122"/>
              </a:rPr>
              <a:t>手术治疗</a:t>
            </a:r>
          </a:p>
        </p:txBody>
      </p:sp>
      <p:sp>
        <p:nvSpPr>
          <p:cNvPr id="4" name="日期占位符 3"/>
          <p:cNvSpPr>
            <a:spLocks noGrp="1"/>
          </p:cNvSpPr>
          <p:nvPr>
            <p:ph type="dt" sz="quarter" idx="11"/>
          </p:nvPr>
        </p:nvSpPr>
        <p:spPr/>
        <p:txBody>
          <a:bodyPr/>
          <a:lstStyle/>
          <a:p>
            <a:pPr>
              <a:defRPr/>
            </a:pPr>
            <a:r>
              <a:rPr lang="en-US" smtClean="0"/>
              <a:t>www.pumpress.com.cn</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标题 1"/>
          <p:cNvSpPr>
            <a:spLocks noGrp="1"/>
          </p:cNvSpPr>
          <p:nvPr>
            <p:ph type="title"/>
          </p:nvPr>
        </p:nvSpPr>
        <p:spPr/>
        <p:txBody>
          <a:bodyPr/>
          <a:lstStyle/>
          <a:p>
            <a:r>
              <a:rPr lang="zh-CN" altLang="en-US" smtClean="0">
                <a:ea typeface="宋体" charset="-122"/>
              </a:rPr>
              <a:t>四、家庭与社区护理</a:t>
            </a:r>
          </a:p>
        </p:txBody>
      </p:sp>
      <p:graphicFrame>
        <p:nvGraphicFramePr>
          <p:cNvPr id="9" name="内容占位符 8"/>
          <p:cNvGraphicFramePr>
            <a:graphicFrameLocks noGrp="1"/>
          </p:cNvGraphicFramePr>
          <p:nvPr>
            <p:ph idx="1"/>
          </p:nvPr>
        </p:nvGraphicFramePr>
        <p:xfrm>
          <a:off x="304800" y="1196752"/>
          <a:ext cx="8610600" cy="5051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标题 1"/>
          <p:cNvSpPr>
            <a:spLocks noGrp="1"/>
          </p:cNvSpPr>
          <p:nvPr>
            <p:ph type="title"/>
          </p:nvPr>
        </p:nvSpPr>
        <p:spPr/>
        <p:txBody>
          <a:bodyPr/>
          <a:lstStyle/>
          <a:p>
            <a:r>
              <a:rPr lang="zh-CN" altLang="en-US" smtClean="0">
                <a:ea typeface="宋体" charset="-122"/>
              </a:rPr>
              <a:t>五、预防</a:t>
            </a:r>
          </a:p>
        </p:txBody>
      </p:sp>
      <p:graphicFrame>
        <p:nvGraphicFramePr>
          <p:cNvPr id="9" name="内容占位符 8"/>
          <p:cNvGraphicFramePr>
            <a:graphicFrameLocks noGrp="1"/>
          </p:cNvGraphicFramePr>
          <p:nvPr>
            <p:ph idx="1"/>
          </p:nvPr>
        </p:nvGraphicFramePr>
        <p:xfrm>
          <a:off x="323528" y="1340768"/>
          <a:ext cx="8610600" cy="4979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p:txBody>
          <a:bodyPr/>
          <a:lstStyle/>
          <a:p>
            <a:r>
              <a:rPr lang="zh-CN" altLang="zh-CN" smtClean="0">
                <a:ea typeface="宋体" charset="-122"/>
              </a:rPr>
              <a:t>一、基本概念</a:t>
            </a:r>
            <a:endParaRPr lang="zh-CN" altLang="en-US" smtClean="0">
              <a:ea typeface="宋体" charset="-122"/>
            </a:endParaRPr>
          </a:p>
        </p:txBody>
      </p:sp>
      <p:sp>
        <p:nvSpPr>
          <p:cNvPr id="18434" name="内容占位符 2"/>
          <p:cNvSpPr>
            <a:spLocks noGrp="1"/>
          </p:cNvSpPr>
          <p:nvPr>
            <p:ph idx="1"/>
          </p:nvPr>
        </p:nvSpPr>
        <p:spPr>
          <a:xfrm>
            <a:off x="304800" y="1196975"/>
            <a:ext cx="8610600" cy="5327650"/>
          </a:xfrm>
        </p:spPr>
        <p:txBody>
          <a:bodyPr/>
          <a:lstStyle/>
          <a:p>
            <a:pPr>
              <a:spcBef>
                <a:spcPct val="0"/>
              </a:spcBef>
            </a:pPr>
            <a:r>
              <a:rPr lang="zh-CN" altLang="zh-CN" sz="2800" smtClean="0">
                <a:ea typeface="宋体" charset="-122"/>
              </a:rPr>
              <a:t>慢性病的共同特点</a:t>
            </a:r>
            <a:endParaRPr lang="en-US" altLang="zh-CN" sz="2800" smtClean="0">
              <a:ea typeface="宋体" charset="-122"/>
            </a:endParaRPr>
          </a:p>
          <a:p>
            <a:pPr lvl="1">
              <a:spcBef>
                <a:spcPct val="0"/>
              </a:spcBef>
            </a:pPr>
            <a:r>
              <a:rPr lang="zh-CN" altLang="zh-CN" sz="2400" smtClean="0">
                <a:latin typeface="Arial" charset="0"/>
                <a:ea typeface="宋体" charset="-122"/>
              </a:rPr>
              <a:t>病因复杂</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起病隐匿</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病程长</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器官损害不可逆</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需要长期的照顾</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发病率、致残率和死亡率高</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严重耗费社会资源</a:t>
            </a:r>
            <a:endParaRPr lang="en-US" altLang="zh-CN" sz="2400" smtClean="0">
              <a:latin typeface="Arial" charset="0"/>
              <a:ea typeface="宋体" charset="-122"/>
            </a:endParaRPr>
          </a:p>
          <a:p>
            <a:pPr lvl="1">
              <a:spcBef>
                <a:spcPct val="0"/>
              </a:spcBef>
            </a:pPr>
            <a:r>
              <a:rPr lang="zh-CN" altLang="zh-CN" sz="2400" smtClean="0">
                <a:latin typeface="Arial" charset="0"/>
                <a:ea typeface="宋体" charset="-122"/>
              </a:rPr>
              <a:t>危害人类健康</a:t>
            </a:r>
          </a:p>
          <a:p>
            <a:pPr>
              <a:spcBef>
                <a:spcPct val="0"/>
              </a:spcBef>
            </a:pPr>
            <a:endParaRPr lang="zh-CN" altLang="en-US" sz="28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65539" name="图片 6" descr="4.png"/>
          <p:cNvPicPr>
            <a:picLocks noGrp="1" noChangeAspect="1"/>
          </p:cNvPicPr>
          <p:nvPr>
            <p:ph idx="1"/>
          </p:nvPr>
        </p:nvPicPr>
        <p:blipFill>
          <a:blip r:embed="rId2"/>
          <a:srcRect/>
          <a:stretch>
            <a:fillRect/>
          </a:stretch>
        </p:blipFill>
        <p:spPr>
          <a:xfrm>
            <a:off x="468313" y="1628775"/>
            <a:ext cx="8280400" cy="4870450"/>
          </a:xfrm>
        </p:spPr>
      </p:pic>
      <p:sp>
        <p:nvSpPr>
          <p:cNvPr id="65540" name="TextBox 6"/>
          <p:cNvSpPr txBox="1">
            <a:spLocks noChangeArrowheads="1"/>
          </p:cNvSpPr>
          <p:nvPr/>
        </p:nvSpPr>
        <p:spPr bwMode="auto">
          <a:xfrm>
            <a:off x="2987675" y="1916113"/>
            <a:ext cx="5400675" cy="283527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第五节</a:t>
            </a:r>
            <a:endParaRPr lang="en-US" altLang="zh-CN" sz="4000" b="1">
              <a:solidFill>
                <a:schemeClr val="bg1"/>
              </a:solidFill>
            </a:endParaRPr>
          </a:p>
          <a:p>
            <a:pPr algn="ctr">
              <a:lnSpc>
                <a:spcPct val="150000"/>
              </a:lnSpc>
            </a:pPr>
            <a:r>
              <a:rPr lang="zh-CN" altLang="en-US" sz="4000" b="1">
                <a:solidFill>
                  <a:schemeClr val="bg1"/>
                </a:solidFill>
              </a:rPr>
              <a:t>社区脑血管疾病患者的</a:t>
            </a:r>
            <a:endParaRPr lang="en-US" altLang="zh-CN" sz="4000" b="1">
              <a:solidFill>
                <a:schemeClr val="bg1"/>
              </a:solidFill>
            </a:endParaRPr>
          </a:p>
          <a:p>
            <a:pPr algn="ctr">
              <a:lnSpc>
                <a:spcPct val="150000"/>
              </a:lnSpc>
            </a:pPr>
            <a:r>
              <a:rPr lang="zh-CN" altLang="en-US" sz="4000" b="1">
                <a:solidFill>
                  <a:schemeClr val="bg1"/>
                </a:solidFill>
              </a:rPr>
              <a:t>护理与管理</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66563" name="Picture 15" descr="Chalkboard3"/>
          <p:cNvPicPr>
            <a:picLocks noChangeAspect="1" noChangeArrowheads="1"/>
          </p:cNvPicPr>
          <p:nvPr/>
        </p:nvPicPr>
        <p:blipFill>
          <a:blip r:embed="rId2"/>
          <a:srcRect t="2168"/>
          <a:stretch>
            <a:fillRect/>
          </a:stretch>
        </p:blipFill>
        <p:spPr bwMode="auto">
          <a:xfrm>
            <a:off x="0" y="736600"/>
            <a:ext cx="4932363" cy="6121400"/>
          </a:xfrm>
          <a:prstGeom prst="rect">
            <a:avLst/>
          </a:prstGeom>
          <a:noFill/>
          <a:ln w="9525">
            <a:noFill/>
            <a:miter lim="800000"/>
            <a:headEnd/>
            <a:tailEnd/>
          </a:ln>
        </p:spPr>
      </p:pic>
      <p:sp>
        <p:nvSpPr>
          <p:cNvPr id="66564" name="TextBox 5"/>
          <p:cNvSpPr txBox="1">
            <a:spLocks noChangeArrowheads="1"/>
          </p:cNvSpPr>
          <p:nvPr/>
        </p:nvSpPr>
        <p:spPr bwMode="auto">
          <a:xfrm>
            <a:off x="827088" y="1268413"/>
            <a:ext cx="3244850" cy="3292475"/>
          </a:xfrm>
          <a:prstGeom prst="rect">
            <a:avLst/>
          </a:prstGeom>
          <a:noFill/>
          <a:ln w="9525">
            <a:noFill/>
            <a:miter lim="800000"/>
            <a:headEnd/>
            <a:tailEnd/>
          </a:ln>
        </p:spPr>
        <p:txBody>
          <a:bodyPr>
            <a:spAutoFit/>
          </a:bodyPr>
          <a:lstStyle/>
          <a:p>
            <a:pPr>
              <a:lnSpc>
                <a:spcPct val="150000"/>
              </a:lnSpc>
            </a:pPr>
            <a:r>
              <a:rPr lang="en-US" altLang="zh-CN" sz="2000" b="1">
                <a:solidFill>
                  <a:schemeClr val="bg1"/>
                </a:solidFill>
              </a:rPr>
              <a:t>        </a:t>
            </a:r>
            <a:r>
              <a:rPr lang="zh-CN" altLang="zh-CN" sz="2000" b="1">
                <a:solidFill>
                  <a:schemeClr val="bg1"/>
                </a:solidFill>
              </a:rPr>
              <a:t>某男性患者，</a:t>
            </a:r>
            <a:r>
              <a:rPr lang="en-US" altLang="zh-CN" sz="2000" b="1">
                <a:solidFill>
                  <a:schemeClr val="bg1"/>
                </a:solidFill>
              </a:rPr>
              <a:t>70</a:t>
            </a:r>
            <a:r>
              <a:rPr lang="zh-CN" altLang="zh-CN" sz="2000" b="1">
                <a:solidFill>
                  <a:schemeClr val="bg1"/>
                </a:solidFill>
              </a:rPr>
              <a:t>岁，高血压病史十余年，因脑出血导致左侧上下肢体偏瘫，前</a:t>
            </a:r>
            <a:r>
              <a:rPr lang="en-US" altLang="zh-CN" sz="2000" b="1">
                <a:solidFill>
                  <a:schemeClr val="bg1"/>
                </a:solidFill>
              </a:rPr>
              <a:t>2</a:t>
            </a:r>
            <a:r>
              <a:rPr lang="zh-CN" altLang="zh-CN" sz="2000" b="1">
                <a:solidFill>
                  <a:schemeClr val="bg1"/>
                </a:solidFill>
              </a:rPr>
              <a:t>天刚出院，现患者神志清楚，大小便能控制，患者在家里休养，妻子身体健康，能照顾患者。</a:t>
            </a:r>
          </a:p>
        </p:txBody>
      </p:sp>
      <p:pic>
        <p:nvPicPr>
          <p:cNvPr id="66565" name="Picture 2" descr="http://down.tutu001.com/d/file/20120217/373dcfb4c8f401a2c8be033836_560.jpg"/>
          <p:cNvPicPr>
            <a:picLocks noGrp="1" noChangeAspect="1" noChangeArrowheads="1"/>
          </p:cNvPicPr>
          <p:nvPr>
            <p:ph idx="1"/>
          </p:nvPr>
        </p:nvPicPr>
        <p:blipFill>
          <a:blip r:embed="rId3"/>
          <a:srcRect l="9450" t="12531" r="9550" b="12289"/>
          <a:stretch>
            <a:fillRect/>
          </a:stretch>
        </p:blipFill>
        <p:spPr>
          <a:xfrm>
            <a:off x="6732588" y="1341438"/>
            <a:ext cx="2012950" cy="1811337"/>
          </a:xfrm>
        </p:spPr>
      </p:pic>
      <p:sp>
        <p:nvSpPr>
          <p:cNvPr id="66566" name="TextBox 7"/>
          <p:cNvSpPr txBox="1">
            <a:spLocks noChangeArrowheads="1"/>
          </p:cNvSpPr>
          <p:nvPr/>
        </p:nvSpPr>
        <p:spPr bwMode="auto">
          <a:xfrm>
            <a:off x="4930775" y="2955925"/>
            <a:ext cx="3889375" cy="2830513"/>
          </a:xfrm>
          <a:prstGeom prst="rect">
            <a:avLst/>
          </a:prstGeom>
          <a:noFill/>
          <a:ln w="9525">
            <a:noFill/>
            <a:miter lim="800000"/>
            <a:headEnd/>
            <a:tailEnd/>
          </a:ln>
        </p:spPr>
        <p:txBody>
          <a:bodyPr>
            <a:spAutoFit/>
          </a:bodyPr>
          <a:lstStyle/>
          <a:p>
            <a:pPr>
              <a:lnSpc>
                <a:spcPct val="150000"/>
              </a:lnSpc>
            </a:pPr>
            <a:r>
              <a:rPr lang="zh-CN" altLang="en-US" sz="2400" b="1"/>
              <a:t>思考：</a:t>
            </a:r>
          </a:p>
          <a:p>
            <a:pPr>
              <a:lnSpc>
                <a:spcPct val="150000"/>
              </a:lnSpc>
            </a:pPr>
            <a:r>
              <a:rPr lang="en-US" altLang="zh-CN" sz="2400" b="1"/>
              <a:t>1.</a:t>
            </a:r>
            <a:r>
              <a:rPr lang="zh-CN" altLang="zh-CN" sz="2400" b="1"/>
              <a:t>作为社区护士，如何指导和帮助患者在家中康复？</a:t>
            </a:r>
          </a:p>
          <a:p>
            <a:pPr>
              <a:lnSpc>
                <a:spcPct val="150000"/>
              </a:lnSpc>
            </a:pPr>
            <a:r>
              <a:rPr lang="en-US" altLang="zh-CN" sz="2400" b="1"/>
              <a:t>2.</a:t>
            </a:r>
            <a:r>
              <a:rPr lang="zh-CN" altLang="zh-CN" sz="2400" b="1"/>
              <a:t>社区护士应指导患者完成哪些日常活动训练？</a:t>
            </a:r>
          </a:p>
        </p:txBody>
      </p:sp>
      <p:pic>
        <p:nvPicPr>
          <p:cNvPr id="66567" name="Picture 16" descr="CHALKS"/>
          <p:cNvPicPr>
            <a:picLocks noChangeAspect="1" noChangeArrowheads="1"/>
          </p:cNvPicPr>
          <p:nvPr/>
        </p:nvPicPr>
        <p:blipFill>
          <a:blip r:embed="rId4"/>
          <a:srcRect/>
          <a:stretch>
            <a:fillRect/>
          </a:stretch>
        </p:blipFill>
        <p:spPr bwMode="auto">
          <a:xfrm>
            <a:off x="792163" y="4581525"/>
            <a:ext cx="3311525" cy="1584325"/>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标题 6"/>
          <p:cNvSpPr>
            <a:spLocks noGrp="1"/>
          </p:cNvSpPr>
          <p:nvPr>
            <p:ph type="title"/>
          </p:nvPr>
        </p:nvSpPr>
        <p:spPr/>
        <p:txBody>
          <a:bodyPr/>
          <a:lstStyle/>
          <a:p>
            <a:endParaRPr lang="zh-CN" altLang="en-US" smtClean="0">
              <a:ea typeface="宋体" charset="-122"/>
            </a:endParaRPr>
          </a:p>
        </p:txBody>
      </p:sp>
      <p:sp>
        <p:nvSpPr>
          <p:cNvPr id="67586" name="内容占位符 2"/>
          <p:cNvSpPr>
            <a:spLocks noGrp="1"/>
          </p:cNvSpPr>
          <p:nvPr>
            <p:ph idx="1"/>
          </p:nvPr>
        </p:nvSpPr>
        <p:spPr>
          <a:xfrm>
            <a:off x="179388" y="1196975"/>
            <a:ext cx="8964612" cy="5327650"/>
          </a:xfrm>
        </p:spPr>
        <p:txBody>
          <a:bodyPr/>
          <a:lstStyle/>
          <a:p>
            <a:pPr>
              <a:spcBef>
                <a:spcPct val="0"/>
              </a:spcBef>
            </a:pPr>
            <a:r>
              <a:rPr lang="zh-CN" altLang="en-US" smtClean="0">
                <a:solidFill>
                  <a:srgbClr val="FF6600"/>
                </a:solidFill>
                <a:ea typeface="宋体" charset="-122"/>
              </a:rPr>
              <a:t>脑血管病</a:t>
            </a:r>
            <a:r>
              <a:rPr lang="zh-CN" altLang="en-US" smtClean="0">
                <a:ea typeface="宋体" charset="-122"/>
              </a:rPr>
              <a:t>：</a:t>
            </a:r>
            <a:r>
              <a:rPr lang="zh-CN" altLang="en-US" sz="2800" smtClean="0">
                <a:ea typeface="宋体" charset="-122"/>
              </a:rPr>
              <a:t>又称脑血管意外或脑中风或脑卒中，是由各种病因使脑血管发生病变而导致脑神经功能缺失的一组疾病的总称。</a:t>
            </a:r>
            <a:endParaRPr lang="en-US" altLang="zh-CN" smtClean="0">
              <a:ea typeface="宋体" charset="-122"/>
            </a:endParaRPr>
          </a:p>
          <a:p>
            <a:pPr lvl="1">
              <a:spcBef>
                <a:spcPct val="0"/>
              </a:spcBef>
            </a:pPr>
            <a:r>
              <a:rPr lang="zh-CN" altLang="en-US" smtClean="0">
                <a:latin typeface="Arial" charset="0"/>
                <a:ea typeface="宋体" charset="-122"/>
              </a:rPr>
              <a:t>分类</a:t>
            </a:r>
            <a:endParaRPr lang="en-US" altLang="zh-CN" smtClean="0">
              <a:latin typeface="Arial" charset="0"/>
              <a:ea typeface="宋体" charset="-122"/>
            </a:endParaRPr>
          </a:p>
          <a:p>
            <a:pPr lvl="2">
              <a:spcBef>
                <a:spcPct val="0"/>
              </a:spcBef>
            </a:pPr>
            <a:r>
              <a:rPr lang="zh-CN" altLang="en-US" smtClean="0">
                <a:latin typeface="Arial" charset="0"/>
                <a:ea typeface="宋体" charset="-122"/>
              </a:rPr>
              <a:t>出血性：包括脑出血和蛛网膜下腔出血</a:t>
            </a:r>
            <a:endParaRPr lang="en-US" altLang="zh-CN" smtClean="0">
              <a:latin typeface="Arial" charset="0"/>
              <a:ea typeface="宋体" charset="-122"/>
            </a:endParaRPr>
          </a:p>
          <a:p>
            <a:pPr lvl="2">
              <a:spcBef>
                <a:spcPct val="0"/>
              </a:spcBef>
            </a:pPr>
            <a:r>
              <a:rPr lang="zh-CN" altLang="en-US" smtClean="0">
                <a:latin typeface="Arial" charset="0"/>
                <a:ea typeface="宋体" charset="-122"/>
              </a:rPr>
              <a:t>缺血性：包括短暂性脑缺血发作、脑血栓形成和脑栓塞</a:t>
            </a:r>
            <a:endParaRPr lang="en-US" altLang="zh-CN" smtClean="0">
              <a:latin typeface="Arial" charset="0"/>
              <a:ea typeface="宋体" charset="-122"/>
            </a:endParaRPr>
          </a:p>
          <a:p>
            <a:pPr lvl="1">
              <a:spcBef>
                <a:spcPct val="0"/>
              </a:spcBef>
            </a:pPr>
            <a:r>
              <a:rPr lang="zh-CN" altLang="en-US" smtClean="0">
                <a:latin typeface="Arial" charset="0"/>
                <a:ea typeface="宋体" charset="-122"/>
              </a:rPr>
              <a:t>脑血管疾病与心血管疾病、恶性肿瘤成为多数国家的三大致死疾病。</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标题 1"/>
          <p:cNvSpPr>
            <a:spLocks noGrp="1"/>
          </p:cNvSpPr>
          <p:nvPr>
            <p:ph type="title"/>
          </p:nvPr>
        </p:nvSpPr>
        <p:spPr/>
        <p:txBody>
          <a:bodyPr/>
          <a:lstStyle/>
          <a:p>
            <a:r>
              <a:rPr lang="zh-CN" altLang="en-US" sz="3600" b="1" smtClean="0">
                <a:ea typeface="宋体" charset="-122"/>
              </a:rPr>
              <a:t>一、病因及流行病学特点</a:t>
            </a:r>
          </a:p>
        </p:txBody>
      </p:sp>
      <p:sp>
        <p:nvSpPr>
          <p:cNvPr id="68610" name="内容占位符 2"/>
          <p:cNvSpPr>
            <a:spLocks noGrp="1"/>
          </p:cNvSpPr>
          <p:nvPr>
            <p:ph sz="half" idx="1"/>
          </p:nvPr>
        </p:nvSpPr>
        <p:spPr>
          <a:xfrm>
            <a:off x="323850" y="1371600"/>
            <a:ext cx="4248150" cy="4876800"/>
          </a:xfrm>
        </p:spPr>
        <p:txBody>
          <a:bodyPr/>
          <a:lstStyle/>
          <a:p>
            <a:pPr>
              <a:buFont typeface="Wingdings" pitchFamily="2" charset="2"/>
              <a:buNone/>
            </a:pPr>
            <a:r>
              <a:rPr lang="zh-CN" altLang="en-US" sz="3200" smtClean="0">
                <a:solidFill>
                  <a:schemeClr val="tx1"/>
                </a:solidFill>
                <a:ea typeface="宋体" charset="-122"/>
              </a:rPr>
              <a:t>（一）病因</a:t>
            </a:r>
            <a:endParaRPr lang="en-US" altLang="zh-CN" sz="3200" smtClean="0">
              <a:solidFill>
                <a:schemeClr val="tx1"/>
              </a:solidFill>
              <a:ea typeface="宋体" charset="-122"/>
            </a:endParaRPr>
          </a:p>
          <a:p>
            <a:r>
              <a:rPr lang="zh-CN" altLang="en-US" smtClean="0">
                <a:solidFill>
                  <a:schemeClr val="tx1"/>
                </a:solidFill>
                <a:ea typeface="宋体" charset="-122"/>
              </a:rPr>
              <a:t>高血压</a:t>
            </a:r>
          </a:p>
          <a:p>
            <a:r>
              <a:rPr lang="zh-CN" altLang="en-US" smtClean="0">
                <a:solidFill>
                  <a:schemeClr val="tx1"/>
                </a:solidFill>
                <a:ea typeface="宋体" charset="-122"/>
              </a:rPr>
              <a:t>心脏病　</a:t>
            </a:r>
          </a:p>
          <a:p>
            <a:r>
              <a:rPr lang="zh-CN" altLang="en-US" smtClean="0">
                <a:solidFill>
                  <a:schemeClr val="tx1"/>
                </a:solidFill>
                <a:ea typeface="宋体" charset="-122"/>
              </a:rPr>
              <a:t>糖尿病　</a:t>
            </a:r>
          </a:p>
          <a:p>
            <a:r>
              <a:rPr lang="zh-CN" altLang="en-US" smtClean="0">
                <a:solidFill>
                  <a:schemeClr val="tx1"/>
                </a:solidFill>
                <a:ea typeface="宋体" charset="-122"/>
              </a:rPr>
              <a:t>高胆固醇和高脂血症　</a:t>
            </a:r>
          </a:p>
          <a:p>
            <a:r>
              <a:rPr lang="zh-CN" altLang="en-US" smtClean="0">
                <a:solidFill>
                  <a:schemeClr val="tx1"/>
                </a:solidFill>
                <a:ea typeface="宋体" charset="-122"/>
              </a:rPr>
              <a:t>短暂性脑缺血发作</a:t>
            </a:r>
            <a:r>
              <a:rPr lang="en-US" altLang="zh-CN" smtClean="0">
                <a:solidFill>
                  <a:schemeClr val="tx1"/>
                </a:solidFill>
                <a:ea typeface="宋体" charset="-122"/>
              </a:rPr>
              <a:t>TIA</a:t>
            </a:r>
          </a:p>
          <a:p>
            <a:r>
              <a:rPr lang="zh-CN" altLang="en-US" smtClean="0">
                <a:solidFill>
                  <a:schemeClr val="tx1"/>
                </a:solidFill>
                <a:ea typeface="宋体" charset="-122"/>
              </a:rPr>
              <a:t>吸烟和饮酒</a:t>
            </a:r>
          </a:p>
        </p:txBody>
      </p:sp>
      <p:sp>
        <p:nvSpPr>
          <p:cNvPr id="68611" name="内容占位符 4"/>
          <p:cNvSpPr>
            <a:spLocks noGrp="1"/>
          </p:cNvSpPr>
          <p:nvPr>
            <p:ph sz="half" idx="2"/>
          </p:nvPr>
        </p:nvSpPr>
        <p:spPr>
          <a:xfrm>
            <a:off x="4284663" y="1916113"/>
            <a:ext cx="4535487" cy="4332287"/>
          </a:xfrm>
        </p:spPr>
        <p:txBody>
          <a:bodyPr/>
          <a:lstStyle/>
          <a:p>
            <a:r>
              <a:rPr lang="zh-CN" altLang="en-US" smtClean="0">
                <a:solidFill>
                  <a:schemeClr val="tx1"/>
                </a:solidFill>
                <a:ea typeface="宋体" charset="-122"/>
              </a:rPr>
              <a:t>其他因素</a:t>
            </a:r>
            <a:endParaRPr lang="en-US" altLang="zh-CN" smtClean="0">
              <a:solidFill>
                <a:schemeClr val="tx1"/>
              </a:solidFill>
              <a:ea typeface="宋体" charset="-122"/>
            </a:endParaRPr>
          </a:p>
          <a:p>
            <a:pPr lvl="1"/>
            <a:r>
              <a:rPr lang="zh-CN" altLang="en-US" b="1" smtClean="0">
                <a:latin typeface="Arial" charset="0"/>
                <a:ea typeface="宋体" charset="-122"/>
              </a:rPr>
              <a:t>包括体力活动减少、饮食（高盐、高脂肪、高胆固醇食物）、肥胖、药物滥用、长期服用含雌激素的避孕药、高龄、性别、遗传、寒冷的环境气候及社会心理因素等。</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标题 1"/>
          <p:cNvSpPr>
            <a:spLocks noGrp="1"/>
          </p:cNvSpPr>
          <p:nvPr>
            <p:ph type="title"/>
          </p:nvPr>
        </p:nvSpPr>
        <p:spPr/>
        <p:txBody>
          <a:bodyPr/>
          <a:lstStyle/>
          <a:p>
            <a:r>
              <a:rPr lang="zh-CN" altLang="en-US" smtClean="0">
                <a:ea typeface="宋体" charset="-122"/>
              </a:rPr>
              <a:t>一、病因及流行病学特点</a:t>
            </a:r>
          </a:p>
        </p:txBody>
      </p:sp>
      <p:sp>
        <p:nvSpPr>
          <p:cNvPr id="69634" name="内容占位符 2"/>
          <p:cNvSpPr>
            <a:spLocks noGrp="1"/>
          </p:cNvSpPr>
          <p:nvPr>
            <p:ph idx="1"/>
          </p:nvPr>
        </p:nvSpPr>
        <p:spPr>
          <a:xfrm>
            <a:off x="304800" y="1052513"/>
            <a:ext cx="8610600" cy="5472112"/>
          </a:xfrm>
        </p:spPr>
        <p:txBody>
          <a:bodyPr/>
          <a:lstStyle/>
          <a:p>
            <a:pPr>
              <a:spcBef>
                <a:spcPct val="0"/>
              </a:spcBef>
              <a:buFont typeface="Wingdings" pitchFamily="2" charset="2"/>
              <a:buNone/>
            </a:pPr>
            <a:r>
              <a:rPr lang="zh-CN" altLang="en-US" smtClean="0">
                <a:ea typeface="宋体" charset="-122"/>
              </a:rPr>
              <a:t>（二）流行病学特点</a:t>
            </a:r>
            <a:endParaRPr lang="en-US" altLang="zh-CN" smtClean="0">
              <a:ea typeface="宋体" charset="-122"/>
            </a:endParaRPr>
          </a:p>
          <a:p>
            <a:pPr>
              <a:spcBef>
                <a:spcPct val="0"/>
              </a:spcBef>
            </a:pPr>
            <a:r>
              <a:rPr lang="zh-CN" altLang="en-US" sz="2800" smtClean="0">
                <a:ea typeface="宋体" charset="-122"/>
              </a:rPr>
              <a:t>城市与农村脑血管病的年发病率分别为</a:t>
            </a:r>
            <a:r>
              <a:rPr lang="en-US" altLang="zh-CN" sz="2800" smtClean="0">
                <a:ea typeface="宋体" charset="-122"/>
              </a:rPr>
              <a:t>219/10</a:t>
            </a:r>
            <a:r>
              <a:rPr lang="zh-CN" altLang="en-US" sz="2800" smtClean="0">
                <a:ea typeface="宋体" charset="-122"/>
              </a:rPr>
              <a:t>万人口和</a:t>
            </a:r>
            <a:r>
              <a:rPr lang="en-US" altLang="zh-CN" sz="2800" smtClean="0">
                <a:ea typeface="宋体" charset="-122"/>
              </a:rPr>
              <a:t>185/10</a:t>
            </a:r>
            <a:r>
              <a:rPr lang="zh-CN" altLang="en-US" sz="2800" smtClean="0">
                <a:ea typeface="宋体" charset="-122"/>
              </a:rPr>
              <a:t>万人口，年死亡率分别为</a:t>
            </a:r>
            <a:r>
              <a:rPr lang="en-US" altLang="zh-CN" sz="2800" smtClean="0">
                <a:ea typeface="宋体" charset="-122"/>
              </a:rPr>
              <a:t>116/10</a:t>
            </a:r>
            <a:r>
              <a:rPr lang="zh-CN" altLang="en-US" sz="2800" smtClean="0">
                <a:ea typeface="宋体" charset="-122"/>
              </a:rPr>
              <a:t>万人口和</a:t>
            </a:r>
            <a:r>
              <a:rPr lang="en-US" altLang="zh-CN" sz="2800" smtClean="0">
                <a:ea typeface="宋体" charset="-122"/>
              </a:rPr>
              <a:t>142/10</a:t>
            </a:r>
            <a:r>
              <a:rPr lang="zh-CN" altLang="en-US" sz="2800" smtClean="0">
                <a:ea typeface="宋体" charset="-122"/>
              </a:rPr>
              <a:t>万人口；我国居民死因中脑卒中居第二位。</a:t>
            </a:r>
            <a:endParaRPr lang="en-US" altLang="zh-CN" sz="2800" smtClean="0">
              <a:ea typeface="宋体" charset="-122"/>
            </a:endParaRPr>
          </a:p>
          <a:p>
            <a:pPr>
              <a:spcBef>
                <a:spcPct val="0"/>
              </a:spcBef>
            </a:pPr>
            <a:r>
              <a:rPr lang="zh-CN" altLang="en-US" sz="2800" smtClean="0">
                <a:ea typeface="宋体" charset="-122"/>
              </a:rPr>
              <a:t>严重致残疾病：在存活的脑血管疾患者中约</a:t>
            </a:r>
            <a:r>
              <a:rPr lang="en-US" altLang="zh-CN" sz="2800" smtClean="0">
                <a:ea typeface="宋体" charset="-122"/>
              </a:rPr>
              <a:t>3/4</a:t>
            </a:r>
            <a:r>
              <a:rPr lang="zh-CN" altLang="en-US" sz="2800" smtClean="0">
                <a:ea typeface="宋体" charset="-122"/>
              </a:rPr>
              <a:t>有不同程度的丧失劳动能力，其中重度致残者占</a:t>
            </a:r>
            <a:r>
              <a:rPr lang="en-US" altLang="zh-CN" sz="2800" smtClean="0">
                <a:ea typeface="宋体" charset="-122"/>
              </a:rPr>
              <a:t>40%</a:t>
            </a:r>
            <a:r>
              <a:rPr lang="zh-CN" altLang="en-US" sz="2800" smtClean="0">
                <a:ea typeface="宋体" charset="-122"/>
              </a:rPr>
              <a:t>以上。</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标题 1"/>
          <p:cNvSpPr>
            <a:spLocks noGrp="1"/>
          </p:cNvSpPr>
          <p:nvPr>
            <p:ph type="title"/>
          </p:nvPr>
        </p:nvSpPr>
        <p:spPr/>
        <p:txBody>
          <a:bodyPr/>
          <a:lstStyle/>
          <a:p>
            <a:r>
              <a:rPr lang="zh-CN" altLang="en-US" smtClean="0">
                <a:ea typeface="宋体" charset="-122"/>
              </a:rPr>
              <a:t>二、临床表现</a:t>
            </a:r>
          </a:p>
        </p:txBody>
      </p:sp>
      <p:sp>
        <p:nvSpPr>
          <p:cNvPr id="70658" name="内容占位符 2"/>
          <p:cNvSpPr>
            <a:spLocks noGrp="1"/>
          </p:cNvSpPr>
          <p:nvPr>
            <p:ph idx="1"/>
          </p:nvPr>
        </p:nvSpPr>
        <p:spPr/>
        <p:txBody>
          <a:bodyPr/>
          <a:lstStyle/>
          <a:p>
            <a:pPr>
              <a:spcBef>
                <a:spcPct val="0"/>
              </a:spcBef>
            </a:pPr>
            <a:r>
              <a:rPr lang="zh-CN" altLang="en-US" smtClean="0">
                <a:ea typeface="宋体" charset="-122"/>
              </a:rPr>
              <a:t>右侧大脑卒中　</a:t>
            </a:r>
          </a:p>
          <a:p>
            <a:pPr>
              <a:spcBef>
                <a:spcPct val="0"/>
              </a:spcBef>
            </a:pPr>
            <a:r>
              <a:rPr lang="zh-CN" altLang="en-US" smtClean="0">
                <a:ea typeface="宋体" charset="-122"/>
              </a:rPr>
              <a:t>左侧大脑卒中　</a:t>
            </a:r>
          </a:p>
          <a:p>
            <a:pPr>
              <a:spcBef>
                <a:spcPct val="0"/>
              </a:spcBef>
            </a:pPr>
            <a:r>
              <a:rPr lang="zh-CN" altLang="en-US" smtClean="0">
                <a:ea typeface="宋体" charset="-122"/>
              </a:rPr>
              <a:t>食欲或睡眠障碍</a:t>
            </a:r>
          </a:p>
          <a:p>
            <a:pPr>
              <a:spcBef>
                <a:spcPct val="0"/>
              </a:spcBef>
            </a:pPr>
            <a:r>
              <a:rPr lang="zh-CN" altLang="en-US" smtClean="0">
                <a:ea typeface="宋体" charset="-122"/>
              </a:rPr>
              <a:t>排便异常　</a:t>
            </a:r>
          </a:p>
          <a:p>
            <a:pPr>
              <a:spcBef>
                <a:spcPct val="0"/>
              </a:spcBef>
            </a:pPr>
            <a:r>
              <a:rPr lang="zh-CN" altLang="en-US" smtClean="0">
                <a:ea typeface="宋体" charset="-122"/>
              </a:rPr>
              <a:t>情绪情感问题　</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标题 1"/>
          <p:cNvSpPr>
            <a:spLocks noGrp="1"/>
          </p:cNvSpPr>
          <p:nvPr>
            <p:ph type="title"/>
          </p:nvPr>
        </p:nvSpPr>
        <p:spPr/>
        <p:txBody>
          <a:bodyPr/>
          <a:lstStyle/>
          <a:p>
            <a:r>
              <a:rPr lang="zh-CN" altLang="en-US" smtClean="0">
                <a:ea typeface="宋体" charset="-122"/>
              </a:rPr>
              <a:t>三、治疗原则</a:t>
            </a:r>
          </a:p>
        </p:txBody>
      </p:sp>
      <p:sp>
        <p:nvSpPr>
          <p:cNvPr id="71682" name="内容占位符 2"/>
          <p:cNvSpPr>
            <a:spLocks noGrp="1"/>
          </p:cNvSpPr>
          <p:nvPr>
            <p:ph idx="1"/>
          </p:nvPr>
        </p:nvSpPr>
        <p:spPr>
          <a:xfrm>
            <a:off x="304800" y="1196975"/>
            <a:ext cx="8610600" cy="5327650"/>
          </a:xfrm>
        </p:spPr>
        <p:txBody>
          <a:bodyPr/>
          <a:lstStyle/>
          <a:p>
            <a:pPr>
              <a:spcBef>
                <a:spcPct val="0"/>
              </a:spcBef>
              <a:buFont typeface="Wingdings" pitchFamily="2" charset="2"/>
              <a:buNone/>
            </a:pPr>
            <a:r>
              <a:rPr lang="zh-CN" altLang="en-US" smtClean="0">
                <a:ea typeface="宋体" charset="-122"/>
              </a:rPr>
              <a:t>（一）急性期治疗原则</a:t>
            </a:r>
          </a:p>
          <a:p>
            <a:pPr>
              <a:spcBef>
                <a:spcPct val="0"/>
              </a:spcBef>
            </a:pPr>
            <a:r>
              <a:rPr lang="zh-CN" altLang="en-US" sz="2800" smtClean="0">
                <a:ea typeface="宋体" charset="-122"/>
              </a:rPr>
              <a:t>出血性脑卒中：针对阻止继续出血及稳定出血，以免导致急性脑功能障碍进行治疗，采取控制脑水肿、降低颅内压、调控血压、止血、处理并发症等综合措施。</a:t>
            </a:r>
          </a:p>
          <a:p>
            <a:pPr>
              <a:spcBef>
                <a:spcPct val="0"/>
              </a:spcBef>
            </a:pPr>
            <a:r>
              <a:rPr lang="zh-CN" altLang="en-US" sz="2800" smtClean="0">
                <a:ea typeface="宋体" charset="-122"/>
              </a:rPr>
              <a:t>缺血性脑卒中：针对病因采用溶栓、调整血压、防治脑水肿、抗凝等治疗方案，防止并发症的出现。</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标题 6"/>
          <p:cNvSpPr>
            <a:spLocks noGrp="1"/>
          </p:cNvSpPr>
          <p:nvPr>
            <p:ph type="title"/>
          </p:nvPr>
        </p:nvSpPr>
        <p:spPr/>
        <p:txBody>
          <a:bodyPr/>
          <a:lstStyle/>
          <a:p>
            <a:r>
              <a:rPr lang="zh-CN" altLang="en-US" smtClean="0">
                <a:ea typeface="宋体" charset="-122"/>
              </a:rPr>
              <a:t>三、治疗原则</a:t>
            </a:r>
          </a:p>
        </p:txBody>
      </p:sp>
      <p:sp>
        <p:nvSpPr>
          <p:cNvPr id="72706" name="内容占位符 2"/>
          <p:cNvSpPr>
            <a:spLocks noGrp="1"/>
          </p:cNvSpPr>
          <p:nvPr>
            <p:ph idx="1"/>
          </p:nvPr>
        </p:nvSpPr>
        <p:spPr/>
        <p:txBody>
          <a:bodyPr/>
          <a:lstStyle/>
          <a:p>
            <a:pPr>
              <a:spcBef>
                <a:spcPct val="0"/>
              </a:spcBef>
              <a:buFont typeface="Wingdings" pitchFamily="2" charset="2"/>
              <a:buNone/>
            </a:pPr>
            <a:r>
              <a:rPr lang="zh-CN" altLang="en-US" smtClean="0">
                <a:ea typeface="宋体" charset="-122"/>
              </a:rPr>
              <a:t>（二）恢复期治疗原则</a:t>
            </a:r>
          </a:p>
          <a:p>
            <a:pPr>
              <a:spcBef>
                <a:spcPct val="0"/>
              </a:spcBef>
            </a:pPr>
            <a:r>
              <a:rPr lang="zh-CN" altLang="en-US" smtClean="0">
                <a:ea typeface="宋体" charset="-122"/>
              </a:rPr>
              <a:t>目的是纠正脑卒中病因或危险因素，防止复发。</a:t>
            </a:r>
          </a:p>
          <a:p>
            <a:pPr>
              <a:spcBef>
                <a:spcPct val="0"/>
              </a:spcBef>
            </a:pPr>
            <a:r>
              <a:rPr lang="zh-CN" altLang="en-US" smtClean="0">
                <a:ea typeface="宋体" charset="-122"/>
              </a:rPr>
              <a:t>促进瘫痪肢体和语言障碍的功能恢复，改善脑功能，减少后遗症。 </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标题 1"/>
          <p:cNvSpPr>
            <a:spLocks noGrp="1"/>
          </p:cNvSpPr>
          <p:nvPr>
            <p:ph type="title"/>
          </p:nvPr>
        </p:nvSpPr>
        <p:spPr/>
        <p:txBody>
          <a:bodyPr/>
          <a:lstStyle/>
          <a:p>
            <a:r>
              <a:rPr lang="zh-CN" altLang="en-US" smtClean="0">
                <a:ea typeface="宋体" charset="-122"/>
              </a:rPr>
              <a:t>四、家庭与社区护理</a:t>
            </a:r>
          </a:p>
        </p:txBody>
      </p:sp>
      <p:sp>
        <p:nvSpPr>
          <p:cNvPr id="73730" name="内容占位符 2"/>
          <p:cNvSpPr>
            <a:spLocks noGrp="1"/>
          </p:cNvSpPr>
          <p:nvPr>
            <p:ph idx="1"/>
          </p:nvPr>
        </p:nvSpPr>
        <p:spPr>
          <a:xfrm>
            <a:off x="304800" y="1125538"/>
            <a:ext cx="8610600" cy="5399087"/>
          </a:xfrm>
        </p:spPr>
        <p:txBody>
          <a:bodyPr/>
          <a:lstStyle/>
          <a:p>
            <a:pPr>
              <a:spcBef>
                <a:spcPct val="0"/>
              </a:spcBef>
            </a:pPr>
            <a:r>
              <a:rPr lang="zh-CN" altLang="en-US" sz="2800" smtClean="0">
                <a:ea typeface="宋体" charset="-122"/>
              </a:rPr>
              <a:t>家庭日常护理：</a:t>
            </a:r>
            <a:r>
              <a:rPr lang="zh-CN" altLang="en-US" sz="2400" smtClean="0">
                <a:ea typeface="宋体" charset="-122"/>
              </a:rPr>
              <a:t>社区护士应根据</a:t>
            </a:r>
            <a:r>
              <a:rPr lang="en-US" altLang="zh-CN" sz="2400" smtClean="0">
                <a:ea typeface="宋体" charset="-122"/>
              </a:rPr>
              <a:t>Barthel</a:t>
            </a:r>
            <a:r>
              <a:rPr lang="zh-CN" altLang="en-US" sz="2400" smtClean="0">
                <a:ea typeface="宋体" charset="-122"/>
              </a:rPr>
              <a:t>指数评分确定患者的日常生活活动能力，并根据自理程度给予相应的协助。</a:t>
            </a:r>
            <a:endParaRPr lang="en-US" altLang="zh-CN" sz="2800" smtClean="0">
              <a:ea typeface="宋体" charset="-122"/>
            </a:endParaRPr>
          </a:p>
          <a:p>
            <a:pPr>
              <a:spcBef>
                <a:spcPct val="0"/>
              </a:spcBef>
            </a:pPr>
            <a:r>
              <a:rPr lang="zh-CN" altLang="en-US" sz="2800" smtClean="0">
                <a:ea typeface="宋体" charset="-122"/>
              </a:rPr>
              <a:t>饮食护理</a:t>
            </a:r>
            <a:endParaRPr lang="en-US" altLang="zh-CN" sz="2800" smtClean="0">
              <a:ea typeface="宋体" charset="-122"/>
            </a:endParaRPr>
          </a:p>
          <a:p>
            <a:pPr>
              <a:spcBef>
                <a:spcPct val="0"/>
              </a:spcBef>
            </a:pPr>
            <a:r>
              <a:rPr lang="zh-CN" altLang="en-US" sz="2800" smtClean="0">
                <a:ea typeface="宋体" charset="-122"/>
              </a:rPr>
              <a:t>康复护理</a:t>
            </a:r>
          </a:p>
          <a:p>
            <a:pPr lvl="1">
              <a:spcBef>
                <a:spcPct val="0"/>
              </a:spcBef>
            </a:pPr>
            <a:r>
              <a:rPr lang="zh-CN" altLang="en-US" sz="2400" smtClean="0">
                <a:latin typeface="Arial" charset="0"/>
                <a:ea typeface="宋体" charset="-122"/>
              </a:rPr>
              <a:t>运动训练</a:t>
            </a:r>
          </a:p>
          <a:p>
            <a:pPr lvl="1">
              <a:spcBef>
                <a:spcPct val="0"/>
              </a:spcBef>
            </a:pPr>
            <a:r>
              <a:rPr lang="zh-CN" altLang="en-US" sz="2400" smtClean="0">
                <a:latin typeface="Arial" charset="0"/>
                <a:ea typeface="宋体" charset="-122"/>
              </a:rPr>
              <a:t>语言功能训练</a:t>
            </a:r>
          </a:p>
          <a:p>
            <a:pPr lvl="1">
              <a:spcBef>
                <a:spcPct val="0"/>
              </a:spcBef>
            </a:pPr>
            <a:r>
              <a:rPr lang="zh-CN" altLang="en-US" sz="2400" smtClean="0">
                <a:latin typeface="Arial" charset="0"/>
                <a:ea typeface="宋体" charset="-122"/>
              </a:rPr>
              <a:t>排便功能训练</a:t>
            </a:r>
            <a:endParaRPr lang="en-US" altLang="zh-CN" sz="2400" smtClean="0">
              <a:latin typeface="Arial" charset="0"/>
              <a:ea typeface="宋体" charset="-122"/>
            </a:endParaRPr>
          </a:p>
          <a:p>
            <a:pPr>
              <a:spcBef>
                <a:spcPct val="0"/>
              </a:spcBef>
            </a:pPr>
            <a:r>
              <a:rPr lang="zh-CN" altLang="en-US" sz="2800" smtClean="0">
                <a:ea typeface="宋体" charset="-122"/>
              </a:rPr>
              <a:t>安全护理</a:t>
            </a:r>
            <a:endParaRPr lang="en-US" altLang="zh-CN" sz="2800" smtClean="0">
              <a:ea typeface="宋体" charset="-122"/>
            </a:endParaRPr>
          </a:p>
          <a:p>
            <a:pPr>
              <a:spcBef>
                <a:spcPct val="0"/>
              </a:spcBef>
            </a:pPr>
            <a:r>
              <a:rPr lang="zh-CN" altLang="en-US" sz="2800" smtClean="0">
                <a:ea typeface="宋体" charset="-122"/>
              </a:rPr>
              <a:t>心理护理</a:t>
            </a:r>
          </a:p>
          <a:p>
            <a:pPr>
              <a:spcBef>
                <a:spcPct val="0"/>
              </a:spcBef>
            </a:pPr>
            <a:endParaRPr lang="zh-CN" altLang="en-US" sz="28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标题 1"/>
          <p:cNvSpPr>
            <a:spLocks noGrp="1"/>
          </p:cNvSpPr>
          <p:nvPr>
            <p:ph type="title"/>
          </p:nvPr>
        </p:nvSpPr>
        <p:spPr/>
        <p:txBody>
          <a:bodyPr/>
          <a:lstStyle/>
          <a:p>
            <a:r>
              <a:rPr lang="zh-CN" altLang="en-US" smtClean="0">
                <a:ea typeface="宋体" charset="-122"/>
              </a:rPr>
              <a:t>五、预防</a:t>
            </a:r>
          </a:p>
        </p:txBody>
      </p:sp>
      <p:sp>
        <p:nvSpPr>
          <p:cNvPr id="74754" name="内容占位符 2"/>
          <p:cNvSpPr>
            <a:spLocks noGrp="1"/>
          </p:cNvSpPr>
          <p:nvPr>
            <p:ph idx="1"/>
          </p:nvPr>
        </p:nvSpPr>
        <p:spPr>
          <a:xfrm>
            <a:off x="304800" y="1268413"/>
            <a:ext cx="8610600" cy="5256212"/>
          </a:xfrm>
        </p:spPr>
        <p:txBody>
          <a:bodyPr/>
          <a:lstStyle/>
          <a:p>
            <a:pPr>
              <a:lnSpc>
                <a:spcPct val="120000"/>
              </a:lnSpc>
              <a:spcBef>
                <a:spcPct val="0"/>
              </a:spcBef>
            </a:pPr>
            <a:r>
              <a:rPr lang="zh-CN" altLang="en-US" smtClean="0">
                <a:ea typeface="宋体" charset="-122"/>
              </a:rPr>
              <a:t>一级预防</a:t>
            </a:r>
            <a:endParaRPr lang="en-US" altLang="zh-CN" smtClean="0">
              <a:ea typeface="宋体" charset="-122"/>
            </a:endParaRPr>
          </a:p>
          <a:p>
            <a:pPr lvl="1">
              <a:lnSpc>
                <a:spcPct val="120000"/>
              </a:lnSpc>
              <a:spcBef>
                <a:spcPct val="0"/>
              </a:spcBef>
            </a:pPr>
            <a:r>
              <a:rPr lang="zh-CN" altLang="en-US" sz="2400" smtClean="0">
                <a:latin typeface="Arial" charset="0"/>
                <a:ea typeface="宋体" charset="-122"/>
              </a:rPr>
              <a:t>围绕不良的生活习惯和行为，通过个人、家庭和社会的共同努力，加以改善。</a:t>
            </a:r>
            <a:endParaRPr lang="en-US" altLang="zh-CN" sz="2400" smtClean="0">
              <a:latin typeface="Arial" charset="0"/>
              <a:ea typeface="宋体" charset="-122"/>
            </a:endParaRPr>
          </a:p>
          <a:p>
            <a:pPr lvl="1">
              <a:lnSpc>
                <a:spcPct val="120000"/>
              </a:lnSpc>
              <a:spcBef>
                <a:spcPct val="0"/>
              </a:spcBef>
            </a:pPr>
            <a:r>
              <a:rPr lang="zh-CN" altLang="en-US" sz="2400" smtClean="0">
                <a:latin typeface="Arial" charset="0"/>
                <a:ea typeface="宋体" charset="-122"/>
              </a:rPr>
              <a:t>利用一切与患者和家属接触的机会，采用专题讲座、板报、宣传资料等形式，开展专题宣传教育。</a:t>
            </a:r>
            <a:endParaRPr lang="en-US" altLang="zh-CN" sz="2400" smtClean="0">
              <a:latin typeface="Arial" charset="0"/>
              <a:ea typeface="宋体" charset="-122"/>
            </a:endParaRPr>
          </a:p>
          <a:p>
            <a:pPr lvl="1">
              <a:lnSpc>
                <a:spcPct val="120000"/>
              </a:lnSpc>
              <a:spcBef>
                <a:spcPct val="0"/>
              </a:spcBef>
            </a:pPr>
            <a:r>
              <a:rPr lang="zh-CN" altLang="en-US" sz="2400" smtClean="0">
                <a:latin typeface="Arial" charset="0"/>
                <a:ea typeface="宋体" charset="-122"/>
              </a:rPr>
              <a:t>使居民了解脑血管疾病的危险因素，在生活中注意改变不良的生活习惯：如避免精神紧张和过度劳累、注意合理饮食、进低胆固醇、低脂、高钙饮食，戒烟戒酒，多食蔬菜水果，控制体重，积极治疗高血压、冠心病、糖尿病等疾病，定期随访，以达到预防脑血管意外发生的目的。</a:t>
            </a:r>
          </a:p>
          <a:p>
            <a:pPr>
              <a:lnSpc>
                <a:spcPct val="120000"/>
              </a:lnSpc>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p:txBody>
          <a:bodyPr/>
          <a:lstStyle/>
          <a:p>
            <a:r>
              <a:rPr lang="zh-CN" altLang="en-US" smtClean="0">
                <a:ea typeface="宋体" charset="-122"/>
              </a:rPr>
              <a:t>二、</a:t>
            </a:r>
            <a:r>
              <a:rPr lang="zh-CN" altLang="zh-CN" smtClean="0">
                <a:ea typeface="宋体" charset="-122"/>
              </a:rPr>
              <a:t>病因与危险因素</a:t>
            </a:r>
            <a:endParaRPr lang="zh-CN" altLang="en-US" smtClean="0">
              <a:ea typeface="宋体" charset="-122"/>
            </a:endParaRPr>
          </a:p>
        </p:txBody>
      </p:sp>
      <p:graphicFrame>
        <p:nvGraphicFramePr>
          <p:cNvPr id="5" name="内容占位符 4"/>
          <p:cNvGraphicFramePr>
            <a:graphicFrameLocks noGrp="1"/>
          </p:cNvGraphicFramePr>
          <p:nvPr>
            <p:ph idx="1"/>
          </p:nvPr>
        </p:nvGraphicFramePr>
        <p:xfrm>
          <a:off x="179512" y="1340768"/>
          <a:ext cx="8610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标题 1"/>
          <p:cNvSpPr>
            <a:spLocks noGrp="1"/>
          </p:cNvSpPr>
          <p:nvPr>
            <p:ph type="title"/>
          </p:nvPr>
        </p:nvSpPr>
        <p:spPr/>
        <p:txBody>
          <a:bodyPr/>
          <a:lstStyle/>
          <a:p>
            <a:r>
              <a:rPr lang="zh-CN" altLang="en-US" smtClean="0">
                <a:ea typeface="宋体" charset="-122"/>
              </a:rPr>
              <a:t>五、预防</a:t>
            </a:r>
          </a:p>
        </p:txBody>
      </p:sp>
      <p:sp>
        <p:nvSpPr>
          <p:cNvPr id="75778" name="内容占位符 2"/>
          <p:cNvSpPr>
            <a:spLocks noGrp="1"/>
          </p:cNvSpPr>
          <p:nvPr>
            <p:ph idx="1"/>
          </p:nvPr>
        </p:nvSpPr>
        <p:spPr>
          <a:xfrm>
            <a:off x="304800" y="1196975"/>
            <a:ext cx="8610600" cy="5327650"/>
          </a:xfrm>
        </p:spPr>
        <p:txBody>
          <a:bodyPr/>
          <a:lstStyle/>
          <a:p>
            <a:pPr>
              <a:spcBef>
                <a:spcPct val="0"/>
              </a:spcBef>
            </a:pPr>
            <a:r>
              <a:rPr lang="zh-CN" altLang="en-US" smtClean="0">
                <a:ea typeface="宋体" charset="-122"/>
              </a:rPr>
              <a:t>二级预防　</a:t>
            </a:r>
            <a:endParaRPr lang="en-US" altLang="zh-CN" smtClean="0">
              <a:ea typeface="宋体" charset="-122"/>
            </a:endParaRPr>
          </a:p>
          <a:p>
            <a:pPr lvl="1">
              <a:spcBef>
                <a:spcPct val="0"/>
              </a:spcBef>
            </a:pPr>
            <a:r>
              <a:rPr lang="zh-CN" altLang="en-US" smtClean="0">
                <a:latin typeface="Arial" charset="0"/>
                <a:ea typeface="宋体" charset="-122"/>
              </a:rPr>
              <a:t>高血压是脑血管疾病的重要危险因素，高血压治疗是预防脑血管意外的重要措施之一。</a:t>
            </a:r>
            <a:endParaRPr lang="en-US" altLang="zh-CN" smtClean="0">
              <a:latin typeface="Arial" charset="0"/>
              <a:ea typeface="宋体" charset="-122"/>
            </a:endParaRPr>
          </a:p>
          <a:p>
            <a:pPr lvl="1">
              <a:spcBef>
                <a:spcPct val="0"/>
              </a:spcBef>
            </a:pPr>
            <a:r>
              <a:rPr lang="zh-CN" altLang="en-US" smtClean="0">
                <a:latin typeface="Arial" charset="0"/>
                <a:ea typeface="宋体" charset="-122"/>
              </a:rPr>
              <a:t>通过定期测量体重、血压、血脂、血黏稠度等，对社区居民进行筛选，做到早期发现脑血管疾病的高危人群，及早对他们做出诊断，及早进行治疗，以减少脑卒中发生的可能，并尽可能减少后遗症的出现。</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标题 1"/>
          <p:cNvSpPr>
            <a:spLocks noGrp="1"/>
          </p:cNvSpPr>
          <p:nvPr>
            <p:ph type="title"/>
          </p:nvPr>
        </p:nvSpPr>
        <p:spPr/>
        <p:txBody>
          <a:bodyPr/>
          <a:lstStyle/>
          <a:p>
            <a:r>
              <a:rPr lang="zh-CN" altLang="en-US" smtClean="0">
                <a:ea typeface="宋体" charset="-122"/>
              </a:rPr>
              <a:t>五、预防</a:t>
            </a:r>
          </a:p>
        </p:txBody>
      </p:sp>
      <p:sp>
        <p:nvSpPr>
          <p:cNvPr id="76802" name="内容占位符 2"/>
          <p:cNvSpPr>
            <a:spLocks noGrp="1"/>
          </p:cNvSpPr>
          <p:nvPr>
            <p:ph idx="1"/>
          </p:nvPr>
        </p:nvSpPr>
        <p:spPr>
          <a:xfrm>
            <a:off x="304800" y="1196975"/>
            <a:ext cx="8610600" cy="5327650"/>
          </a:xfrm>
        </p:spPr>
        <p:txBody>
          <a:bodyPr/>
          <a:lstStyle/>
          <a:p>
            <a:pPr>
              <a:spcBef>
                <a:spcPct val="0"/>
              </a:spcBef>
            </a:pPr>
            <a:r>
              <a:rPr lang="zh-CN" altLang="en-US" smtClean="0">
                <a:ea typeface="宋体" charset="-122"/>
              </a:rPr>
              <a:t>三级预防　</a:t>
            </a:r>
            <a:endParaRPr lang="en-US" altLang="zh-CN" smtClean="0">
              <a:ea typeface="宋体" charset="-122"/>
            </a:endParaRPr>
          </a:p>
          <a:p>
            <a:pPr lvl="1">
              <a:spcBef>
                <a:spcPct val="0"/>
              </a:spcBef>
            </a:pPr>
            <a:r>
              <a:rPr lang="zh-CN" altLang="en-US" sz="2400" smtClean="0">
                <a:latin typeface="Arial" charset="0"/>
                <a:ea typeface="宋体" charset="-122"/>
              </a:rPr>
              <a:t>指导脑血管疾病患者和家属树立战胜疾病的信心，通过积极治疗、护理和功能锻炼，使患者恢复部分甚至全部机体功能，提高患者生活质量。</a:t>
            </a:r>
            <a:endParaRPr lang="en-US" altLang="zh-CN" sz="2400" smtClean="0">
              <a:latin typeface="Arial" charset="0"/>
              <a:ea typeface="宋体" charset="-122"/>
            </a:endParaRPr>
          </a:p>
          <a:p>
            <a:pPr lvl="1">
              <a:spcBef>
                <a:spcPct val="0"/>
              </a:spcBef>
            </a:pPr>
            <a:r>
              <a:rPr lang="zh-CN" altLang="en-US" sz="2400" smtClean="0">
                <a:latin typeface="Arial" charset="0"/>
                <a:ea typeface="宋体" charset="-122"/>
              </a:rPr>
              <a:t>社区护士要教育患者主动参与康复训练，并持之以恒；积极配合原发病的治疗；指导有规律的生活，合适饮食，适当活动，睡眠充足，消除不良嗜好，培养积极的兴趣爱好；争取获得有效的社会支持系统，包括家庭、朋友、同事、单位等社会支持。</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77827" name="图片 6" descr="4.png"/>
          <p:cNvPicPr>
            <a:picLocks noGrp="1" noChangeAspect="1"/>
          </p:cNvPicPr>
          <p:nvPr>
            <p:ph idx="1"/>
          </p:nvPr>
        </p:nvPicPr>
        <p:blipFill>
          <a:blip r:embed="rId2"/>
          <a:srcRect/>
          <a:stretch>
            <a:fillRect/>
          </a:stretch>
        </p:blipFill>
        <p:spPr>
          <a:xfrm>
            <a:off x="468313" y="1628775"/>
            <a:ext cx="8280400" cy="4870450"/>
          </a:xfrm>
        </p:spPr>
      </p:pic>
      <p:sp>
        <p:nvSpPr>
          <p:cNvPr id="77828" name="TextBox 6"/>
          <p:cNvSpPr txBox="1">
            <a:spLocks noChangeArrowheads="1"/>
          </p:cNvSpPr>
          <p:nvPr/>
        </p:nvSpPr>
        <p:spPr bwMode="auto">
          <a:xfrm>
            <a:off x="2916238" y="1628775"/>
            <a:ext cx="5759450" cy="283527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第六节</a:t>
            </a:r>
            <a:endParaRPr lang="en-US" altLang="zh-CN" sz="4000" b="1">
              <a:solidFill>
                <a:schemeClr val="bg1"/>
              </a:solidFill>
            </a:endParaRPr>
          </a:p>
          <a:p>
            <a:pPr algn="ctr">
              <a:lnSpc>
                <a:spcPct val="150000"/>
              </a:lnSpc>
            </a:pPr>
            <a:r>
              <a:rPr lang="zh-CN" altLang="en-US" sz="4000" b="1">
                <a:solidFill>
                  <a:schemeClr val="bg1"/>
                </a:solidFill>
              </a:rPr>
              <a:t>社区慢性阻塞性肺疾病</a:t>
            </a:r>
            <a:endParaRPr lang="en-US" altLang="zh-CN" sz="4000" b="1">
              <a:solidFill>
                <a:schemeClr val="bg1"/>
              </a:solidFill>
            </a:endParaRPr>
          </a:p>
          <a:p>
            <a:pPr algn="ctr">
              <a:lnSpc>
                <a:spcPct val="150000"/>
              </a:lnSpc>
            </a:pPr>
            <a:r>
              <a:rPr lang="zh-CN" altLang="en-US" sz="4000" b="1">
                <a:solidFill>
                  <a:schemeClr val="bg1"/>
                </a:solidFill>
              </a:rPr>
              <a:t>患者的护理与管理</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78851" name="Picture 15" descr="Chalkboard3"/>
          <p:cNvPicPr>
            <a:picLocks noChangeAspect="1" noChangeArrowheads="1"/>
          </p:cNvPicPr>
          <p:nvPr/>
        </p:nvPicPr>
        <p:blipFill>
          <a:blip r:embed="rId2"/>
          <a:srcRect t="2168"/>
          <a:stretch>
            <a:fillRect/>
          </a:stretch>
        </p:blipFill>
        <p:spPr bwMode="auto">
          <a:xfrm>
            <a:off x="0" y="736600"/>
            <a:ext cx="4932363" cy="6121400"/>
          </a:xfrm>
          <a:prstGeom prst="rect">
            <a:avLst/>
          </a:prstGeom>
          <a:noFill/>
          <a:ln w="9525">
            <a:noFill/>
            <a:miter lim="800000"/>
            <a:headEnd/>
            <a:tailEnd/>
          </a:ln>
        </p:spPr>
      </p:pic>
      <p:sp>
        <p:nvSpPr>
          <p:cNvPr id="78852" name="TextBox 5"/>
          <p:cNvSpPr txBox="1">
            <a:spLocks noChangeArrowheads="1"/>
          </p:cNvSpPr>
          <p:nvPr/>
        </p:nvSpPr>
        <p:spPr bwMode="auto">
          <a:xfrm>
            <a:off x="827088" y="1268413"/>
            <a:ext cx="3244850" cy="3378200"/>
          </a:xfrm>
          <a:prstGeom prst="rect">
            <a:avLst/>
          </a:prstGeom>
          <a:noFill/>
          <a:ln w="9525">
            <a:noFill/>
            <a:miter lim="800000"/>
            <a:headEnd/>
            <a:tailEnd/>
          </a:ln>
        </p:spPr>
        <p:txBody>
          <a:bodyPr>
            <a:spAutoFit/>
          </a:bodyPr>
          <a:lstStyle/>
          <a:p>
            <a:pPr>
              <a:lnSpc>
                <a:spcPct val="150000"/>
              </a:lnSpc>
            </a:pPr>
            <a:r>
              <a:rPr lang="en-US" altLang="zh-CN" sz="2400" b="1">
                <a:solidFill>
                  <a:schemeClr val="bg1"/>
                </a:solidFill>
              </a:rPr>
              <a:t>        </a:t>
            </a:r>
            <a:r>
              <a:rPr lang="zh-CN" altLang="zh-CN" sz="2400" b="1">
                <a:solidFill>
                  <a:schemeClr val="bg1"/>
                </a:solidFill>
              </a:rPr>
              <a:t>患者，男，</a:t>
            </a:r>
            <a:r>
              <a:rPr lang="en-US" altLang="zh-CN" sz="2400" b="1">
                <a:solidFill>
                  <a:schemeClr val="bg1"/>
                </a:solidFill>
              </a:rPr>
              <a:t>65</a:t>
            </a:r>
            <a:r>
              <a:rPr lang="zh-CN" altLang="zh-CN" sz="2400" b="1">
                <a:solidFill>
                  <a:schemeClr val="bg1"/>
                </a:solidFill>
              </a:rPr>
              <a:t>岁。咳嗽，咳痰，喘憋</a:t>
            </a:r>
            <a:r>
              <a:rPr lang="en-US" altLang="zh-CN" sz="2400" b="1">
                <a:solidFill>
                  <a:schemeClr val="bg1"/>
                </a:solidFill>
              </a:rPr>
              <a:t>15</a:t>
            </a:r>
            <a:r>
              <a:rPr lang="zh-CN" altLang="zh-CN" sz="2400" b="1">
                <a:solidFill>
                  <a:schemeClr val="bg1"/>
                </a:solidFill>
              </a:rPr>
              <a:t>年，确诊为慢性支气管炎、肺气肿。患者近半年经常因为感冒加重病情而住院治疗。</a:t>
            </a:r>
          </a:p>
        </p:txBody>
      </p:sp>
      <p:pic>
        <p:nvPicPr>
          <p:cNvPr id="78853" name="Picture 2" descr="http://down.tutu001.com/d/file/20120217/373dcfb4c8f401a2c8be033836_560.jpg"/>
          <p:cNvPicPr>
            <a:picLocks noGrp="1" noChangeAspect="1" noChangeArrowheads="1"/>
          </p:cNvPicPr>
          <p:nvPr>
            <p:ph idx="1"/>
          </p:nvPr>
        </p:nvPicPr>
        <p:blipFill>
          <a:blip r:embed="rId3"/>
          <a:srcRect l="9450" t="12531" r="9550" b="12289"/>
          <a:stretch>
            <a:fillRect/>
          </a:stretch>
        </p:blipFill>
        <p:spPr>
          <a:xfrm>
            <a:off x="6732588" y="1341438"/>
            <a:ext cx="2012950" cy="1811337"/>
          </a:xfrm>
        </p:spPr>
      </p:pic>
      <p:sp>
        <p:nvSpPr>
          <p:cNvPr id="78854" name="TextBox 7"/>
          <p:cNvSpPr txBox="1">
            <a:spLocks noChangeArrowheads="1"/>
          </p:cNvSpPr>
          <p:nvPr/>
        </p:nvSpPr>
        <p:spPr bwMode="auto">
          <a:xfrm>
            <a:off x="4930775" y="2955925"/>
            <a:ext cx="3889375" cy="2830513"/>
          </a:xfrm>
          <a:prstGeom prst="rect">
            <a:avLst/>
          </a:prstGeom>
          <a:noFill/>
          <a:ln w="9525">
            <a:noFill/>
            <a:miter lim="800000"/>
            <a:headEnd/>
            <a:tailEnd/>
          </a:ln>
        </p:spPr>
        <p:txBody>
          <a:bodyPr>
            <a:spAutoFit/>
          </a:bodyPr>
          <a:lstStyle/>
          <a:p>
            <a:pPr>
              <a:lnSpc>
                <a:spcPct val="150000"/>
              </a:lnSpc>
            </a:pPr>
            <a:r>
              <a:rPr lang="zh-CN" altLang="en-US" sz="2400" b="1"/>
              <a:t>思考：</a:t>
            </a:r>
          </a:p>
          <a:p>
            <a:pPr>
              <a:lnSpc>
                <a:spcPct val="150000"/>
              </a:lnSpc>
            </a:pPr>
            <a:r>
              <a:rPr lang="en-US" altLang="zh-CN" sz="2400" b="1"/>
              <a:t>1.</a:t>
            </a:r>
            <a:r>
              <a:rPr lang="zh-CN" altLang="zh-CN" sz="2400" b="1"/>
              <a:t>社区护士如何指导患者及家属避免频繁发生的感冒？</a:t>
            </a:r>
          </a:p>
          <a:p>
            <a:pPr>
              <a:lnSpc>
                <a:spcPct val="150000"/>
              </a:lnSpc>
            </a:pPr>
            <a:r>
              <a:rPr lang="en-US" altLang="zh-CN" sz="2400" b="1"/>
              <a:t>2.</a:t>
            </a:r>
            <a:r>
              <a:rPr lang="zh-CN" altLang="zh-CN" sz="2400" b="1"/>
              <a:t>如何指导患者增强肺功能，提高生活质量？</a:t>
            </a:r>
          </a:p>
        </p:txBody>
      </p:sp>
      <p:pic>
        <p:nvPicPr>
          <p:cNvPr id="78855" name="Picture 16" descr="CHALKS"/>
          <p:cNvPicPr>
            <a:picLocks noChangeAspect="1" noChangeArrowheads="1"/>
          </p:cNvPicPr>
          <p:nvPr/>
        </p:nvPicPr>
        <p:blipFill>
          <a:blip r:embed="rId4"/>
          <a:srcRect/>
          <a:stretch>
            <a:fillRect/>
          </a:stretch>
        </p:blipFill>
        <p:spPr bwMode="auto">
          <a:xfrm>
            <a:off x="792163" y="4581525"/>
            <a:ext cx="3311525" cy="1584325"/>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标题 6"/>
          <p:cNvSpPr>
            <a:spLocks noGrp="1"/>
          </p:cNvSpPr>
          <p:nvPr>
            <p:ph type="title"/>
          </p:nvPr>
        </p:nvSpPr>
        <p:spPr/>
        <p:txBody>
          <a:bodyPr/>
          <a:lstStyle/>
          <a:p>
            <a:endParaRPr lang="zh-CN" altLang="en-US" smtClean="0">
              <a:ea typeface="宋体" charset="-122"/>
            </a:endParaRPr>
          </a:p>
        </p:txBody>
      </p:sp>
      <p:sp>
        <p:nvSpPr>
          <p:cNvPr id="79874" name="内容占位符 2"/>
          <p:cNvSpPr>
            <a:spLocks noGrp="1"/>
          </p:cNvSpPr>
          <p:nvPr>
            <p:ph idx="1"/>
          </p:nvPr>
        </p:nvSpPr>
        <p:spPr>
          <a:xfrm>
            <a:off x="304800" y="1371600"/>
            <a:ext cx="8610600" cy="5153025"/>
          </a:xfrm>
        </p:spPr>
        <p:txBody>
          <a:bodyPr/>
          <a:lstStyle/>
          <a:p>
            <a:pPr>
              <a:spcBef>
                <a:spcPct val="0"/>
              </a:spcBef>
            </a:pPr>
            <a:r>
              <a:rPr lang="zh-CN" altLang="en-US" smtClean="0">
                <a:solidFill>
                  <a:srgbClr val="FF6600"/>
                </a:solidFill>
                <a:ea typeface="宋体" charset="-122"/>
              </a:rPr>
              <a:t>慢性阻塞性肺疾病</a:t>
            </a:r>
            <a:r>
              <a:rPr lang="zh-CN" altLang="en-US" smtClean="0">
                <a:ea typeface="宋体" charset="-122"/>
              </a:rPr>
              <a:t>（</a:t>
            </a:r>
            <a:r>
              <a:rPr lang="en-US" altLang="zh-CN" smtClean="0">
                <a:ea typeface="宋体" charset="-122"/>
              </a:rPr>
              <a:t>COPD</a:t>
            </a:r>
            <a:r>
              <a:rPr lang="zh-CN" altLang="en-US" smtClean="0">
                <a:ea typeface="宋体" charset="-122"/>
              </a:rPr>
              <a:t>）：</a:t>
            </a:r>
            <a:r>
              <a:rPr lang="zh-CN" altLang="en-US" sz="2800" smtClean="0">
                <a:ea typeface="宋体" charset="-122"/>
              </a:rPr>
              <a:t>是指由慢性支气管炎或肺气肿所致的以气流受限为特征的一组疾病；气流受限一般呈进行性加重，可伴有气道的高反应性。</a:t>
            </a:r>
            <a:endParaRPr lang="en-US" altLang="zh-CN" smtClean="0">
              <a:ea typeface="宋体" charset="-122"/>
            </a:endParaRPr>
          </a:p>
          <a:p>
            <a:pPr lvl="1">
              <a:spcBef>
                <a:spcPct val="0"/>
              </a:spcBef>
            </a:pPr>
            <a:r>
              <a:rPr lang="en-US" altLang="zh-CN" smtClean="0">
                <a:latin typeface="Arial" charset="0"/>
                <a:ea typeface="宋体" charset="-122"/>
              </a:rPr>
              <a:t>COPD</a:t>
            </a:r>
            <a:r>
              <a:rPr lang="zh-CN" altLang="en-US" smtClean="0">
                <a:latin typeface="Arial" charset="0"/>
                <a:ea typeface="宋体" charset="-122"/>
              </a:rPr>
              <a:t>是一种反复发作、病情不断恶化的慢性疾病，在每次急性发作之后，尽管临床症状有所缓解，但往往肺功能继续恶化，最终导致肺心病。</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标题 1"/>
          <p:cNvSpPr>
            <a:spLocks noGrp="1"/>
          </p:cNvSpPr>
          <p:nvPr>
            <p:ph type="title"/>
          </p:nvPr>
        </p:nvSpPr>
        <p:spPr/>
        <p:txBody>
          <a:bodyPr/>
          <a:lstStyle/>
          <a:p>
            <a:r>
              <a:rPr lang="zh-CN" altLang="en-US" smtClean="0">
                <a:ea typeface="宋体" charset="-122"/>
              </a:rPr>
              <a:t>一、病因及流行病学特点</a:t>
            </a:r>
          </a:p>
        </p:txBody>
      </p:sp>
      <p:sp>
        <p:nvSpPr>
          <p:cNvPr id="80898" name="内容占位符 2"/>
          <p:cNvSpPr>
            <a:spLocks noGrp="1"/>
          </p:cNvSpPr>
          <p:nvPr>
            <p:ph idx="1"/>
          </p:nvPr>
        </p:nvSpPr>
        <p:spPr>
          <a:xfrm>
            <a:off x="684213" y="1371600"/>
            <a:ext cx="8231187" cy="4876800"/>
          </a:xfrm>
        </p:spPr>
        <p:txBody>
          <a:bodyPr/>
          <a:lstStyle/>
          <a:p>
            <a:pPr>
              <a:spcBef>
                <a:spcPct val="0"/>
              </a:spcBef>
              <a:buFont typeface="Wingdings" pitchFamily="2" charset="2"/>
              <a:buNone/>
            </a:pPr>
            <a:r>
              <a:rPr lang="zh-CN" altLang="en-US" smtClean="0">
                <a:ea typeface="宋体" charset="-122"/>
              </a:rPr>
              <a:t>（一）病因</a:t>
            </a:r>
          </a:p>
          <a:p>
            <a:pPr>
              <a:spcBef>
                <a:spcPct val="0"/>
              </a:spcBef>
            </a:pPr>
            <a:r>
              <a:rPr lang="zh-CN" altLang="en-US" smtClean="0">
                <a:ea typeface="宋体" charset="-122"/>
              </a:rPr>
              <a:t>吸烟　</a:t>
            </a:r>
          </a:p>
          <a:p>
            <a:pPr>
              <a:spcBef>
                <a:spcPct val="0"/>
              </a:spcBef>
            </a:pPr>
            <a:r>
              <a:rPr lang="zh-CN" altLang="en-US" smtClean="0">
                <a:ea typeface="宋体" charset="-122"/>
              </a:rPr>
              <a:t>职业性粉尘和化学物质　</a:t>
            </a:r>
          </a:p>
          <a:p>
            <a:pPr>
              <a:spcBef>
                <a:spcPct val="0"/>
              </a:spcBef>
            </a:pPr>
            <a:r>
              <a:rPr lang="zh-CN" altLang="en-US" smtClean="0">
                <a:ea typeface="宋体" charset="-122"/>
              </a:rPr>
              <a:t>大气污染　</a:t>
            </a:r>
          </a:p>
          <a:p>
            <a:pPr>
              <a:spcBef>
                <a:spcPct val="0"/>
              </a:spcBef>
            </a:pPr>
            <a:r>
              <a:rPr lang="zh-CN" altLang="en-US" smtClean="0">
                <a:ea typeface="宋体" charset="-122"/>
              </a:rPr>
              <a:t>感染　</a:t>
            </a:r>
          </a:p>
          <a:p>
            <a:pPr>
              <a:spcBef>
                <a:spcPct val="0"/>
              </a:spcBef>
            </a:pPr>
            <a:r>
              <a:rPr lang="zh-CN" altLang="en-US" smtClean="0">
                <a:ea typeface="宋体" charset="-122"/>
              </a:rPr>
              <a:t>其他因素</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标题 1"/>
          <p:cNvSpPr>
            <a:spLocks noGrp="1"/>
          </p:cNvSpPr>
          <p:nvPr>
            <p:ph type="title"/>
          </p:nvPr>
        </p:nvSpPr>
        <p:spPr/>
        <p:txBody>
          <a:bodyPr/>
          <a:lstStyle/>
          <a:p>
            <a:r>
              <a:rPr lang="zh-CN" altLang="en-US" smtClean="0">
                <a:ea typeface="宋体" charset="-122"/>
              </a:rPr>
              <a:t>一、病因及流行病学特点</a:t>
            </a:r>
          </a:p>
        </p:txBody>
      </p:sp>
      <p:sp>
        <p:nvSpPr>
          <p:cNvPr id="81922" name="内容占位符 2"/>
          <p:cNvSpPr>
            <a:spLocks noGrp="1"/>
          </p:cNvSpPr>
          <p:nvPr>
            <p:ph idx="1"/>
          </p:nvPr>
        </p:nvSpPr>
        <p:spPr>
          <a:xfrm>
            <a:off x="304800" y="1125538"/>
            <a:ext cx="8610600" cy="5399087"/>
          </a:xfrm>
        </p:spPr>
        <p:txBody>
          <a:bodyPr/>
          <a:lstStyle/>
          <a:p>
            <a:pPr>
              <a:spcBef>
                <a:spcPct val="0"/>
              </a:spcBef>
              <a:buFont typeface="Wingdings" pitchFamily="2" charset="2"/>
              <a:buNone/>
            </a:pPr>
            <a:r>
              <a:rPr lang="zh-CN" altLang="en-US" smtClean="0">
                <a:ea typeface="宋体" charset="-122"/>
              </a:rPr>
              <a:t>（二）流行病学特点</a:t>
            </a:r>
            <a:endParaRPr lang="en-US" altLang="zh-CN" smtClean="0">
              <a:ea typeface="宋体" charset="-122"/>
            </a:endParaRPr>
          </a:p>
          <a:p>
            <a:pPr>
              <a:spcBef>
                <a:spcPct val="0"/>
              </a:spcBef>
            </a:pPr>
            <a:r>
              <a:rPr lang="en-US" altLang="zh-CN" sz="2400" smtClean="0">
                <a:ea typeface="宋体" charset="-122"/>
              </a:rPr>
              <a:t>COPD</a:t>
            </a:r>
            <a:r>
              <a:rPr lang="zh-CN" altLang="en-US" sz="2400" smtClean="0">
                <a:ea typeface="宋体" charset="-122"/>
              </a:rPr>
              <a:t>是目前世界第四位死亡原因。在我国</a:t>
            </a:r>
            <a:r>
              <a:rPr lang="en-US" altLang="zh-CN" sz="2400" smtClean="0">
                <a:ea typeface="宋体" charset="-122"/>
              </a:rPr>
              <a:t>COPD</a:t>
            </a:r>
            <a:r>
              <a:rPr lang="zh-CN" altLang="en-US" sz="2400" smtClean="0">
                <a:ea typeface="宋体" charset="-122"/>
              </a:rPr>
              <a:t>居死亡原因的第三位，居农村死因的首位。</a:t>
            </a:r>
            <a:endParaRPr lang="en-US" altLang="zh-CN" sz="2400" smtClean="0">
              <a:ea typeface="宋体" charset="-122"/>
            </a:endParaRPr>
          </a:p>
          <a:p>
            <a:pPr>
              <a:spcBef>
                <a:spcPct val="0"/>
              </a:spcBef>
            </a:pPr>
            <a:r>
              <a:rPr lang="en-US" altLang="zh-CN" sz="2400" smtClean="0">
                <a:ea typeface="宋体" charset="-122"/>
              </a:rPr>
              <a:t>40</a:t>
            </a:r>
            <a:r>
              <a:rPr lang="zh-CN" altLang="en-US" sz="2400" smtClean="0">
                <a:ea typeface="宋体" charset="-122"/>
              </a:rPr>
              <a:t>岁以上人群患病率为</a:t>
            </a:r>
            <a:r>
              <a:rPr lang="en-US" altLang="zh-CN" sz="2400" smtClean="0">
                <a:ea typeface="宋体" charset="-122"/>
              </a:rPr>
              <a:t>8.2%</a:t>
            </a:r>
            <a:r>
              <a:rPr lang="zh-CN" altLang="en-US" sz="2400" smtClean="0">
                <a:ea typeface="宋体" charset="-122"/>
              </a:rPr>
              <a:t>，其中男、女患病率分别为</a:t>
            </a:r>
            <a:r>
              <a:rPr lang="en-US" altLang="zh-CN" sz="2400" smtClean="0">
                <a:ea typeface="宋体" charset="-122"/>
              </a:rPr>
              <a:t>12.4%</a:t>
            </a:r>
            <a:r>
              <a:rPr lang="zh-CN" altLang="en-US" sz="2400" smtClean="0">
                <a:ea typeface="宋体" charset="-122"/>
              </a:rPr>
              <a:t>和</a:t>
            </a:r>
            <a:r>
              <a:rPr lang="en-US" altLang="zh-CN" sz="2400" smtClean="0">
                <a:ea typeface="宋体" charset="-122"/>
              </a:rPr>
              <a:t>5.1%</a:t>
            </a:r>
            <a:r>
              <a:rPr lang="zh-CN" altLang="en-US" sz="2400" smtClean="0">
                <a:ea typeface="宋体" charset="-122"/>
              </a:rPr>
              <a:t>，男性明显高于女性，农村与城区的患病率分别</a:t>
            </a:r>
            <a:r>
              <a:rPr lang="en-US" altLang="zh-CN" sz="2400" smtClean="0">
                <a:ea typeface="宋体" charset="-122"/>
              </a:rPr>
              <a:t>8.8%</a:t>
            </a:r>
            <a:r>
              <a:rPr lang="zh-CN" altLang="en-US" sz="2400" smtClean="0">
                <a:ea typeface="宋体" charset="-122"/>
              </a:rPr>
              <a:t>和</a:t>
            </a:r>
            <a:r>
              <a:rPr lang="en-US" altLang="zh-CN" sz="2400" smtClean="0">
                <a:ea typeface="宋体" charset="-122"/>
              </a:rPr>
              <a:t>7.8%</a:t>
            </a:r>
            <a:r>
              <a:rPr lang="zh-CN" altLang="en-US" sz="2400" smtClean="0">
                <a:ea typeface="宋体" charset="-122"/>
              </a:rPr>
              <a:t>，农村的患病率明显高于城区。</a:t>
            </a:r>
            <a:endParaRPr lang="en-US" altLang="zh-CN" sz="2400" smtClean="0">
              <a:ea typeface="宋体" charset="-122"/>
            </a:endParaRPr>
          </a:p>
          <a:p>
            <a:pPr>
              <a:spcBef>
                <a:spcPct val="0"/>
              </a:spcBef>
            </a:pPr>
            <a:r>
              <a:rPr lang="en-US" altLang="zh-CN" sz="2400" smtClean="0">
                <a:ea typeface="宋体" charset="-122"/>
              </a:rPr>
              <a:t>COPD</a:t>
            </a:r>
            <a:r>
              <a:rPr lang="zh-CN" altLang="en-US" sz="2400" smtClean="0">
                <a:ea typeface="宋体" charset="-122"/>
              </a:rPr>
              <a:t>造成巨大的社会和经济负担，根据世界银行、世界卫生组织发表的研究，至</a:t>
            </a:r>
            <a:r>
              <a:rPr lang="en-US" altLang="zh-CN" sz="2400" smtClean="0">
                <a:ea typeface="宋体" charset="-122"/>
              </a:rPr>
              <a:t>2020</a:t>
            </a:r>
            <a:r>
              <a:rPr lang="zh-CN" altLang="en-US" sz="2400" smtClean="0">
                <a:ea typeface="宋体" charset="-122"/>
              </a:rPr>
              <a:t>年</a:t>
            </a:r>
            <a:r>
              <a:rPr lang="en-US" altLang="zh-CN" sz="2400" smtClean="0">
                <a:ea typeface="宋体" charset="-122"/>
              </a:rPr>
              <a:t>COPD</a:t>
            </a:r>
            <a:r>
              <a:rPr lang="zh-CN" altLang="en-US" sz="2400" smtClean="0">
                <a:ea typeface="宋体" charset="-122"/>
              </a:rPr>
              <a:t>将成为世界疾病经济负担的第五位。</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标题 1"/>
          <p:cNvSpPr>
            <a:spLocks noGrp="1"/>
          </p:cNvSpPr>
          <p:nvPr>
            <p:ph type="title"/>
          </p:nvPr>
        </p:nvSpPr>
        <p:spPr/>
        <p:txBody>
          <a:bodyPr/>
          <a:lstStyle/>
          <a:p>
            <a:r>
              <a:rPr lang="zh-CN" altLang="en-US" smtClean="0">
                <a:ea typeface="宋体" charset="-122"/>
              </a:rPr>
              <a:t>二、临床表现</a:t>
            </a:r>
          </a:p>
        </p:txBody>
      </p:sp>
      <p:sp>
        <p:nvSpPr>
          <p:cNvPr id="82946" name="内容占位符 2"/>
          <p:cNvSpPr>
            <a:spLocks noGrp="1"/>
          </p:cNvSpPr>
          <p:nvPr>
            <p:ph idx="1"/>
          </p:nvPr>
        </p:nvSpPr>
        <p:spPr/>
        <p:txBody>
          <a:bodyPr/>
          <a:lstStyle/>
          <a:p>
            <a:pPr>
              <a:spcBef>
                <a:spcPct val="0"/>
              </a:spcBef>
            </a:pPr>
            <a:r>
              <a:rPr lang="zh-CN" altLang="en-US" smtClean="0">
                <a:ea typeface="宋体" charset="-122"/>
              </a:rPr>
              <a:t>咳嗽、咳痰。　</a:t>
            </a:r>
          </a:p>
          <a:p>
            <a:pPr>
              <a:spcBef>
                <a:spcPct val="0"/>
              </a:spcBef>
            </a:pPr>
            <a:r>
              <a:rPr lang="zh-CN" altLang="en-US" smtClean="0">
                <a:ea typeface="宋体" charset="-122"/>
              </a:rPr>
              <a:t>呼吸困难。　</a:t>
            </a:r>
          </a:p>
          <a:p>
            <a:pPr>
              <a:spcBef>
                <a:spcPct val="0"/>
              </a:spcBef>
            </a:pPr>
            <a:r>
              <a:rPr lang="zh-CN" altLang="en-US" smtClean="0">
                <a:ea typeface="宋体" charset="-122"/>
              </a:rPr>
              <a:t>肺气肿。</a:t>
            </a:r>
            <a:endParaRPr lang="en-US" altLang="zh-CN" smtClean="0">
              <a:ea typeface="宋体" charset="-122"/>
            </a:endParaRPr>
          </a:p>
          <a:p>
            <a:pPr>
              <a:spcBef>
                <a:spcPct val="0"/>
              </a:spcBef>
            </a:pPr>
            <a:r>
              <a:rPr lang="zh-CN" altLang="en-US" smtClean="0">
                <a:ea typeface="宋体" charset="-122"/>
              </a:rPr>
              <a:t>其他健康问题：体重下降、食欲缺乏等。</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标题 1"/>
          <p:cNvSpPr>
            <a:spLocks noGrp="1"/>
          </p:cNvSpPr>
          <p:nvPr>
            <p:ph type="title"/>
          </p:nvPr>
        </p:nvSpPr>
        <p:spPr/>
        <p:txBody>
          <a:bodyPr/>
          <a:lstStyle/>
          <a:p>
            <a:r>
              <a:rPr lang="zh-CN" altLang="en-US" smtClean="0">
                <a:ea typeface="宋体" charset="-122"/>
              </a:rPr>
              <a:t>三、治疗原则</a:t>
            </a:r>
          </a:p>
        </p:txBody>
      </p:sp>
      <p:sp>
        <p:nvSpPr>
          <p:cNvPr id="83970" name="内容占位符 2"/>
          <p:cNvSpPr>
            <a:spLocks noGrp="1"/>
          </p:cNvSpPr>
          <p:nvPr>
            <p:ph idx="1"/>
          </p:nvPr>
        </p:nvSpPr>
        <p:spPr/>
        <p:txBody>
          <a:bodyPr/>
          <a:lstStyle/>
          <a:p>
            <a:pPr>
              <a:spcBef>
                <a:spcPct val="0"/>
              </a:spcBef>
            </a:pPr>
            <a:r>
              <a:rPr lang="zh-CN" altLang="en-US" smtClean="0">
                <a:ea typeface="宋体" charset="-122"/>
              </a:rPr>
              <a:t>治疗目的</a:t>
            </a:r>
            <a:endParaRPr lang="en-US" altLang="zh-CN" smtClean="0">
              <a:ea typeface="宋体" charset="-122"/>
            </a:endParaRPr>
          </a:p>
          <a:p>
            <a:pPr lvl="1">
              <a:spcBef>
                <a:spcPct val="0"/>
              </a:spcBef>
            </a:pPr>
            <a:r>
              <a:rPr lang="zh-CN" altLang="en-US" smtClean="0">
                <a:latin typeface="Arial" charset="0"/>
                <a:ea typeface="宋体" charset="-122"/>
              </a:rPr>
              <a:t>阻止症状发展和疾病反复加重。</a:t>
            </a:r>
            <a:endParaRPr lang="en-US" altLang="zh-CN" smtClean="0">
              <a:latin typeface="Arial" charset="0"/>
              <a:ea typeface="宋体" charset="-122"/>
            </a:endParaRPr>
          </a:p>
          <a:p>
            <a:pPr lvl="1">
              <a:spcBef>
                <a:spcPct val="0"/>
              </a:spcBef>
            </a:pPr>
            <a:r>
              <a:rPr lang="zh-CN" altLang="en-US" smtClean="0">
                <a:latin typeface="Arial" charset="0"/>
                <a:ea typeface="宋体" charset="-122"/>
              </a:rPr>
              <a:t>延缓肺功能减退。</a:t>
            </a:r>
            <a:endParaRPr lang="en-US" altLang="zh-CN" smtClean="0">
              <a:latin typeface="Arial" charset="0"/>
              <a:ea typeface="宋体" charset="-122"/>
            </a:endParaRPr>
          </a:p>
          <a:p>
            <a:pPr lvl="1">
              <a:spcBef>
                <a:spcPct val="0"/>
              </a:spcBef>
            </a:pPr>
            <a:r>
              <a:rPr lang="zh-CN" altLang="en-US" smtClean="0">
                <a:latin typeface="Arial" charset="0"/>
                <a:ea typeface="宋体" charset="-122"/>
              </a:rPr>
              <a:t>改善患者活动能力，提高生活质量。</a:t>
            </a:r>
            <a:endParaRPr lang="en-US" altLang="zh-CN"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标题 1"/>
          <p:cNvSpPr>
            <a:spLocks noGrp="1"/>
          </p:cNvSpPr>
          <p:nvPr>
            <p:ph type="title"/>
          </p:nvPr>
        </p:nvSpPr>
        <p:spPr/>
        <p:txBody>
          <a:bodyPr/>
          <a:lstStyle/>
          <a:p>
            <a:r>
              <a:rPr lang="zh-CN" altLang="en-US" smtClean="0">
                <a:ea typeface="宋体" charset="-122"/>
              </a:rPr>
              <a:t>三、治疗原则</a:t>
            </a:r>
          </a:p>
        </p:txBody>
      </p:sp>
      <p:sp>
        <p:nvSpPr>
          <p:cNvPr id="84994" name="内容占位符 2"/>
          <p:cNvSpPr>
            <a:spLocks noGrp="1"/>
          </p:cNvSpPr>
          <p:nvPr>
            <p:ph idx="1"/>
          </p:nvPr>
        </p:nvSpPr>
        <p:spPr>
          <a:xfrm>
            <a:off x="304800" y="1341438"/>
            <a:ext cx="8610600" cy="4906962"/>
          </a:xfrm>
        </p:spPr>
        <p:txBody>
          <a:bodyPr/>
          <a:lstStyle/>
          <a:p>
            <a:pPr>
              <a:spcBef>
                <a:spcPct val="0"/>
              </a:spcBef>
            </a:pPr>
            <a:r>
              <a:rPr lang="zh-CN" altLang="en-US" smtClean="0">
                <a:ea typeface="宋体" charset="-122"/>
              </a:rPr>
              <a:t>治疗措施</a:t>
            </a:r>
            <a:endParaRPr lang="en-US" altLang="zh-CN" smtClean="0">
              <a:ea typeface="宋体" charset="-122"/>
            </a:endParaRPr>
          </a:p>
          <a:p>
            <a:pPr lvl="1">
              <a:spcBef>
                <a:spcPct val="0"/>
              </a:spcBef>
            </a:pPr>
            <a:r>
              <a:rPr lang="zh-CN" altLang="en-US" smtClean="0">
                <a:latin typeface="Arial" charset="0"/>
                <a:ea typeface="宋体" charset="-122"/>
              </a:rPr>
              <a:t>保持呼吸道通畅，改善呼吸功能。</a:t>
            </a:r>
            <a:endParaRPr lang="en-US" altLang="zh-CN" smtClean="0">
              <a:latin typeface="Arial" charset="0"/>
              <a:ea typeface="宋体" charset="-122"/>
            </a:endParaRPr>
          </a:p>
          <a:p>
            <a:pPr lvl="1">
              <a:spcBef>
                <a:spcPct val="0"/>
              </a:spcBef>
            </a:pPr>
            <a:r>
              <a:rPr lang="zh-CN" altLang="en-US" smtClean="0">
                <a:latin typeface="Arial" charset="0"/>
                <a:ea typeface="宋体" charset="-122"/>
              </a:rPr>
              <a:t>积极控制感染，合理使用抗生素。</a:t>
            </a:r>
            <a:endParaRPr lang="en-US" altLang="zh-CN" smtClean="0">
              <a:latin typeface="Arial" charset="0"/>
              <a:ea typeface="宋体" charset="-122"/>
            </a:endParaRPr>
          </a:p>
          <a:p>
            <a:pPr lvl="1">
              <a:spcBef>
                <a:spcPct val="0"/>
              </a:spcBef>
            </a:pPr>
            <a:r>
              <a:rPr lang="zh-CN" altLang="en-US" smtClean="0">
                <a:latin typeface="Arial" charset="0"/>
                <a:ea typeface="宋体" charset="-122"/>
              </a:rPr>
              <a:t>合理给氧。</a:t>
            </a:r>
            <a:endParaRPr lang="en-US" altLang="zh-CN" smtClean="0">
              <a:latin typeface="Arial" charset="0"/>
              <a:ea typeface="宋体" charset="-122"/>
            </a:endParaRPr>
          </a:p>
          <a:p>
            <a:pPr lvl="1">
              <a:spcBef>
                <a:spcPct val="0"/>
              </a:spcBef>
            </a:pPr>
            <a:r>
              <a:rPr lang="zh-CN" altLang="en-US" smtClean="0">
                <a:latin typeface="Arial" charset="0"/>
                <a:ea typeface="宋体" charset="-122"/>
              </a:rPr>
              <a:t>解痉、平喘、止咳、祛痰等药物的使用。</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p:cNvSpPr>
          <p:nvPr>
            <p:ph type="title"/>
          </p:nvPr>
        </p:nvSpPr>
        <p:spPr/>
        <p:txBody>
          <a:bodyPr/>
          <a:lstStyle/>
          <a:p>
            <a:r>
              <a:rPr lang="zh-CN" altLang="zh-CN" smtClean="0">
                <a:ea typeface="宋体" charset="-122"/>
              </a:rPr>
              <a:t>三、以社区为基础的慢性病防治</a:t>
            </a:r>
            <a:endParaRPr lang="zh-CN" altLang="en-US" smtClean="0">
              <a:ea typeface="宋体" charset="-122"/>
            </a:endParaRPr>
          </a:p>
        </p:txBody>
      </p:sp>
      <p:sp>
        <p:nvSpPr>
          <p:cNvPr id="20482" name="内容占位符 2"/>
          <p:cNvSpPr>
            <a:spLocks noGrp="1"/>
          </p:cNvSpPr>
          <p:nvPr>
            <p:ph idx="1"/>
          </p:nvPr>
        </p:nvSpPr>
        <p:spPr>
          <a:xfrm>
            <a:off x="304800" y="1125538"/>
            <a:ext cx="8610600" cy="5399087"/>
          </a:xfrm>
        </p:spPr>
        <p:txBody>
          <a:bodyPr/>
          <a:lstStyle/>
          <a:p>
            <a:pPr>
              <a:lnSpc>
                <a:spcPct val="120000"/>
              </a:lnSpc>
              <a:spcBef>
                <a:spcPct val="0"/>
              </a:spcBef>
              <a:buFont typeface="Wingdings" pitchFamily="2" charset="2"/>
              <a:buNone/>
            </a:pPr>
            <a:r>
              <a:rPr lang="zh-CN" altLang="zh-CN" smtClean="0">
                <a:ea typeface="宋体" charset="-122"/>
              </a:rPr>
              <a:t>（一）防治策略</a:t>
            </a:r>
          </a:p>
          <a:p>
            <a:pPr>
              <a:lnSpc>
                <a:spcPct val="120000"/>
              </a:lnSpc>
              <a:spcBef>
                <a:spcPct val="0"/>
              </a:spcBef>
            </a:pPr>
            <a:r>
              <a:rPr lang="zh-CN" altLang="zh-CN" sz="2400" smtClean="0">
                <a:ea typeface="宋体" charset="-122"/>
              </a:rPr>
              <a:t>以三级预防为框架</a:t>
            </a:r>
            <a:r>
              <a:rPr lang="zh-CN" altLang="en-US" sz="2400" smtClean="0">
                <a:ea typeface="宋体" charset="-122"/>
              </a:rPr>
              <a:t>。</a:t>
            </a:r>
            <a:endParaRPr lang="zh-CN" altLang="zh-CN" sz="2400" smtClean="0">
              <a:ea typeface="宋体" charset="-122"/>
            </a:endParaRPr>
          </a:p>
          <a:p>
            <a:pPr>
              <a:lnSpc>
                <a:spcPct val="120000"/>
              </a:lnSpc>
              <a:spcBef>
                <a:spcPct val="0"/>
              </a:spcBef>
            </a:pPr>
            <a:r>
              <a:rPr lang="zh-CN" altLang="zh-CN" sz="2400" smtClean="0">
                <a:ea typeface="宋体" charset="-122"/>
              </a:rPr>
              <a:t>积极面向一般人群、高危人群和患患者群等三类人群</a:t>
            </a:r>
            <a:r>
              <a:rPr lang="zh-CN" altLang="en-US" sz="2400" smtClean="0">
                <a:ea typeface="宋体" charset="-122"/>
              </a:rPr>
              <a:t>。</a:t>
            </a:r>
            <a:endParaRPr lang="zh-CN" altLang="zh-CN" sz="2400" smtClean="0">
              <a:ea typeface="宋体" charset="-122"/>
            </a:endParaRPr>
          </a:p>
          <a:p>
            <a:pPr>
              <a:lnSpc>
                <a:spcPct val="120000"/>
              </a:lnSpc>
              <a:spcBef>
                <a:spcPct val="0"/>
              </a:spcBef>
            </a:pPr>
            <a:r>
              <a:rPr lang="zh-CN" altLang="zh-CN" sz="2400" smtClean="0">
                <a:ea typeface="宋体" charset="-122"/>
              </a:rPr>
              <a:t>重点关注危险因素控制、早诊断早治疗和规范化管理等三个重要环节</a:t>
            </a:r>
            <a:r>
              <a:rPr lang="zh-CN" altLang="en-US" sz="2400" smtClean="0">
                <a:ea typeface="宋体" charset="-122"/>
              </a:rPr>
              <a:t>。</a:t>
            </a:r>
            <a:endParaRPr lang="zh-CN" altLang="zh-CN" sz="2400" smtClean="0">
              <a:ea typeface="宋体" charset="-122"/>
            </a:endParaRPr>
          </a:p>
          <a:p>
            <a:pPr>
              <a:lnSpc>
                <a:spcPct val="120000"/>
              </a:lnSpc>
              <a:spcBef>
                <a:spcPct val="0"/>
              </a:spcBef>
            </a:pPr>
            <a:r>
              <a:rPr lang="zh-CN" altLang="zh-CN" sz="2400" smtClean="0">
                <a:ea typeface="宋体" charset="-122"/>
              </a:rPr>
              <a:t>综合运用健康促进、健康教育和健康</a:t>
            </a:r>
            <a:r>
              <a:rPr lang="en-US" altLang="zh-CN" sz="2400" smtClean="0">
                <a:ea typeface="宋体" charset="-122"/>
              </a:rPr>
              <a:t>/</a:t>
            </a:r>
            <a:r>
              <a:rPr lang="zh-CN" altLang="zh-CN" sz="2400" smtClean="0">
                <a:ea typeface="宋体" charset="-122"/>
              </a:rPr>
              <a:t>疾病管理三个手段</a:t>
            </a:r>
            <a:r>
              <a:rPr lang="zh-CN" altLang="en-US" sz="2400" smtClean="0">
                <a:ea typeface="宋体" charset="-122"/>
              </a:rPr>
              <a:t>。</a:t>
            </a:r>
            <a:endParaRPr lang="zh-CN" altLang="zh-CN" sz="2400" smtClean="0">
              <a:ea typeface="宋体" charset="-122"/>
            </a:endParaRPr>
          </a:p>
          <a:p>
            <a:pPr>
              <a:lnSpc>
                <a:spcPct val="120000"/>
              </a:lnSpc>
              <a:spcBef>
                <a:spcPct val="0"/>
              </a:spcBef>
            </a:pPr>
            <a:r>
              <a:rPr lang="zh-CN" altLang="zh-CN" sz="2400" smtClean="0">
                <a:ea typeface="宋体" charset="-122"/>
              </a:rPr>
              <a:t>重点针对干预烟草使用、不合理膳食、身体活动不足等三种行为危险因素</a:t>
            </a:r>
            <a:r>
              <a:rPr lang="zh-CN" altLang="en-US" sz="2400" smtClean="0">
                <a:ea typeface="宋体" charset="-122"/>
              </a:rPr>
              <a:t>。</a:t>
            </a:r>
            <a:endParaRPr lang="zh-CN" altLang="zh-CN" sz="2400" smtClean="0">
              <a:ea typeface="宋体" charset="-122"/>
            </a:endParaRPr>
          </a:p>
          <a:p>
            <a:pPr>
              <a:lnSpc>
                <a:spcPct val="120000"/>
              </a:lnSpc>
              <a:spcBef>
                <a:spcPct val="0"/>
              </a:spcBef>
            </a:pPr>
            <a:r>
              <a:rPr lang="zh-CN" altLang="zh-CN" sz="2400" smtClean="0">
                <a:ea typeface="宋体" charset="-122"/>
              </a:rPr>
              <a:t>降低超重</a:t>
            </a:r>
            <a:r>
              <a:rPr lang="en-US" altLang="zh-CN" sz="2400" smtClean="0">
                <a:ea typeface="宋体" charset="-122"/>
              </a:rPr>
              <a:t>/</a:t>
            </a:r>
            <a:r>
              <a:rPr lang="zh-CN" altLang="zh-CN" sz="2400" smtClean="0">
                <a:ea typeface="宋体" charset="-122"/>
              </a:rPr>
              <a:t>肥胖、血压升高、血糖升高和血脂异常等四种危险因素</a:t>
            </a:r>
            <a:r>
              <a:rPr lang="zh-CN" altLang="en-US" sz="2400" smtClean="0">
                <a:ea typeface="宋体" charset="-122"/>
              </a:rPr>
              <a:t>。</a:t>
            </a:r>
            <a:endParaRPr lang="zh-CN" altLang="zh-CN" sz="2400" smtClean="0">
              <a:ea typeface="宋体" charset="-122"/>
            </a:endParaRPr>
          </a:p>
          <a:p>
            <a:pPr>
              <a:lnSpc>
                <a:spcPct val="120000"/>
              </a:lnSpc>
              <a:spcBef>
                <a:spcPct val="0"/>
              </a:spcBef>
            </a:pPr>
            <a:r>
              <a:rPr lang="zh-CN" altLang="zh-CN" sz="2400" smtClean="0">
                <a:ea typeface="宋体" charset="-122"/>
              </a:rPr>
              <a:t>重点防控心脑血管疾病、恶性肿瘤、慢性呼吸系统疾病和糖尿病等慢性病</a:t>
            </a:r>
            <a:r>
              <a:rPr lang="zh-CN" altLang="en-US" sz="2400" smtClean="0">
                <a:ea typeface="宋体" charset="-122"/>
              </a:rPr>
              <a:t>。</a:t>
            </a: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标题 1"/>
          <p:cNvSpPr>
            <a:spLocks noGrp="1"/>
          </p:cNvSpPr>
          <p:nvPr>
            <p:ph type="title"/>
          </p:nvPr>
        </p:nvSpPr>
        <p:spPr/>
        <p:txBody>
          <a:bodyPr/>
          <a:lstStyle/>
          <a:p>
            <a:r>
              <a:rPr lang="zh-CN" altLang="en-US" smtClean="0">
                <a:ea typeface="宋体" charset="-122"/>
              </a:rPr>
              <a:t>四、家庭与社区护理</a:t>
            </a:r>
          </a:p>
        </p:txBody>
      </p:sp>
      <p:graphicFrame>
        <p:nvGraphicFramePr>
          <p:cNvPr id="8" name="内容占位符 7"/>
          <p:cNvGraphicFramePr>
            <a:graphicFrameLocks noGrp="1"/>
          </p:cNvGraphicFramePr>
          <p:nvPr>
            <p:ph idx="1"/>
          </p:nvPr>
        </p:nvGraphicFramePr>
        <p:xfrm>
          <a:off x="6350" y="1230089"/>
          <a:ext cx="9144000" cy="5051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lgn="ctr">
              <a:defRPr/>
            </a:pPr>
            <a:r>
              <a:rPr lang="en-US" smtClean="0"/>
              <a:t>www.pumpress.com.cn</a:t>
            </a:r>
            <a:endParaRPr lang="en-US"/>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标题 1"/>
          <p:cNvSpPr>
            <a:spLocks noGrp="1"/>
          </p:cNvSpPr>
          <p:nvPr>
            <p:ph type="title"/>
          </p:nvPr>
        </p:nvSpPr>
        <p:spPr/>
        <p:txBody>
          <a:bodyPr/>
          <a:lstStyle/>
          <a:p>
            <a:r>
              <a:rPr lang="zh-CN" altLang="en-US" smtClean="0">
                <a:ea typeface="宋体" charset="-122"/>
              </a:rPr>
              <a:t>五、预防</a:t>
            </a:r>
          </a:p>
        </p:txBody>
      </p:sp>
      <p:sp>
        <p:nvSpPr>
          <p:cNvPr id="87042" name="内容占位符 2"/>
          <p:cNvSpPr>
            <a:spLocks noGrp="1"/>
          </p:cNvSpPr>
          <p:nvPr>
            <p:ph idx="1"/>
          </p:nvPr>
        </p:nvSpPr>
        <p:spPr>
          <a:xfrm>
            <a:off x="179388" y="1125538"/>
            <a:ext cx="8856662" cy="5399087"/>
          </a:xfrm>
        </p:spPr>
        <p:txBody>
          <a:bodyPr/>
          <a:lstStyle/>
          <a:p>
            <a:pPr>
              <a:spcBef>
                <a:spcPct val="0"/>
              </a:spcBef>
            </a:pPr>
            <a:r>
              <a:rPr lang="zh-CN" altLang="en-US" smtClean="0">
                <a:ea typeface="宋体" charset="-122"/>
              </a:rPr>
              <a:t>一级预防　</a:t>
            </a:r>
            <a:endParaRPr lang="en-US" altLang="zh-CN" smtClean="0">
              <a:ea typeface="宋体" charset="-122"/>
            </a:endParaRPr>
          </a:p>
          <a:p>
            <a:pPr lvl="1">
              <a:spcBef>
                <a:spcPct val="0"/>
              </a:spcBef>
            </a:pPr>
            <a:r>
              <a:rPr lang="zh-CN" altLang="en-US" smtClean="0">
                <a:latin typeface="Arial" charset="0"/>
                <a:ea typeface="宋体" charset="-122"/>
              </a:rPr>
              <a:t>针对健康人群尤其是高危人群进行各种形式的健康教育</a:t>
            </a:r>
            <a:endParaRPr lang="en-US" altLang="zh-CN" smtClean="0">
              <a:latin typeface="Arial" charset="0"/>
              <a:ea typeface="宋体" charset="-122"/>
            </a:endParaRPr>
          </a:p>
          <a:p>
            <a:pPr lvl="2">
              <a:lnSpc>
                <a:spcPct val="120000"/>
              </a:lnSpc>
              <a:spcBef>
                <a:spcPct val="0"/>
              </a:spcBef>
            </a:pPr>
            <a:r>
              <a:rPr lang="zh-CN" altLang="en-US" smtClean="0">
                <a:latin typeface="Arial" charset="0"/>
                <a:ea typeface="宋体" charset="-122"/>
              </a:rPr>
              <a:t>在生活中避免</a:t>
            </a:r>
            <a:r>
              <a:rPr lang="en-US" altLang="zh-CN" smtClean="0">
                <a:latin typeface="Arial" charset="0"/>
                <a:ea typeface="宋体" charset="-122"/>
              </a:rPr>
              <a:t>COPD</a:t>
            </a:r>
            <a:r>
              <a:rPr lang="zh-CN" altLang="en-US" smtClean="0">
                <a:latin typeface="Arial" charset="0"/>
                <a:ea typeface="宋体" charset="-122"/>
              </a:rPr>
              <a:t>的病因及诱因。</a:t>
            </a:r>
            <a:endParaRPr lang="en-US" altLang="zh-CN" smtClean="0">
              <a:latin typeface="Arial" charset="0"/>
              <a:ea typeface="宋体" charset="-122"/>
            </a:endParaRPr>
          </a:p>
          <a:p>
            <a:pPr lvl="2">
              <a:lnSpc>
                <a:spcPct val="120000"/>
              </a:lnSpc>
              <a:spcBef>
                <a:spcPct val="0"/>
              </a:spcBef>
            </a:pPr>
            <a:r>
              <a:rPr lang="zh-CN" altLang="en-US" smtClean="0">
                <a:latin typeface="Arial" charset="0"/>
                <a:ea typeface="宋体" charset="-122"/>
              </a:rPr>
              <a:t>保持健康的生活习惯，戒烟戒酒。</a:t>
            </a:r>
            <a:endParaRPr lang="en-US" altLang="zh-CN" smtClean="0">
              <a:latin typeface="Arial" charset="0"/>
              <a:ea typeface="宋体" charset="-122"/>
            </a:endParaRPr>
          </a:p>
          <a:p>
            <a:pPr lvl="2">
              <a:lnSpc>
                <a:spcPct val="120000"/>
              </a:lnSpc>
              <a:spcBef>
                <a:spcPct val="0"/>
              </a:spcBef>
            </a:pPr>
            <a:r>
              <a:rPr lang="zh-CN" altLang="en-US" smtClean="0">
                <a:latin typeface="Arial" charset="0"/>
                <a:ea typeface="宋体" charset="-122"/>
              </a:rPr>
              <a:t>注意环境卫生，房间应经常通风，避免有害物质和气体的吸入。</a:t>
            </a:r>
            <a:endParaRPr lang="en-US" altLang="zh-CN" smtClean="0">
              <a:latin typeface="Arial" charset="0"/>
              <a:ea typeface="宋体" charset="-122"/>
            </a:endParaRPr>
          </a:p>
          <a:p>
            <a:pPr lvl="2">
              <a:lnSpc>
                <a:spcPct val="120000"/>
              </a:lnSpc>
              <a:spcBef>
                <a:spcPct val="0"/>
              </a:spcBef>
            </a:pPr>
            <a:r>
              <a:rPr lang="zh-CN" altLang="en-US" smtClean="0">
                <a:latin typeface="Arial" charset="0"/>
                <a:ea typeface="宋体" charset="-122"/>
              </a:rPr>
              <a:t>注意锻炼身体和耐寒锻炼，提高抗病能力。</a:t>
            </a:r>
            <a:endParaRPr lang="en-US" altLang="zh-CN" smtClean="0">
              <a:latin typeface="Arial" charset="0"/>
              <a:ea typeface="宋体" charset="-122"/>
            </a:endParaRPr>
          </a:p>
          <a:p>
            <a:pPr lvl="2">
              <a:lnSpc>
                <a:spcPct val="120000"/>
              </a:lnSpc>
              <a:spcBef>
                <a:spcPct val="0"/>
              </a:spcBef>
            </a:pPr>
            <a:r>
              <a:rPr lang="zh-CN" altLang="en-US" smtClean="0">
                <a:latin typeface="Arial" charset="0"/>
                <a:ea typeface="宋体" charset="-122"/>
              </a:rPr>
              <a:t>在寒冷季节或气候转变时，注意保暖，防止感冒发生。</a:t>
            </a:r>
            <a:endParaRPr lang="en-US" altLang="zh-CN" smtClean="0">
              <a:latin typeface="Arial" charset="0"/>
              <a:ea typeface="宋体" charset="-122"/>
            </a:endParaRPr>
          </a:p>
          <a:p>
            <a:pPr lvl="2">
              <a:lnSpc>
                <a:spcPct val="120000"/>
              </a:lnSpc>
              <a:spcBef>
                <a:spcPct val="0"/>
              </a:spcBef>
            </a:pPr>
            <a:r>
              <a:rPr lang="zh-CN" altLang="en-US" smtClean="0">
                <a:latin typeface="Arial" charset="0"/>
                <a:ea typeface="宋体" charset="-122"/>
              </a:rPr>
              <a:t>注意进食高热量、高蛋白、高维生素饮食。</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标题 6"/>
          <p:cNvSpPr>
            <a:spLocks noGrp="1"/>
          </p:cNvSpPr>
          <p:nvPr>
            <p:ph type="title"/>
          </p:nvPr>
        </p:nvSpPr>
        <p:spPr/>
        <p:txBody>
          <a:bodyPr/>
          <a:lstStyle/>
          <a:p>
            <a:r>
              <a:rPr lang="zh-CN" altLang="en-US" smtClean="0">
                <a:ea typeface="宋体" charset="-122"/>
              </a:rPr>
              <a:t>五、预防</a:t>
            </a:r>
          </a:p>
        </p:txBody>
      </p:sp>
      <p:sp>
        <p:nvSpPr>
          <p:cNvPr id="88066" name="内容占位符 2"/>
          <p:cNvSpPr>
            <a:spLocks noGrp="1"/>
          </p:cNvSpPr>
          <p:nvPr>
            <p:ph idx="1"/>
          </p:nvPr>
        </p:nvSpPr>
        <p:spPr>
          <a:xfrm>
            <a:off x="304800" y="1268413"/>
            <a:ext cx="8610600" cy="4979987"/>
          </a:xfrm>
        </p:spPr>
        <p:txBody>
          <a:bodyPr/>
          <a:lstStyle/>
          <a:p>
            <a:pPr>
              <a:spcBef>
                <a:spcPct val="0"/>
              </a:spcBef>
            </a:pPr>
            <a:r>
              <a:rPr lang="zh-CN" altLang="en-US" smtClean="0">
                <a:ea typeface="宋体" charset="-122"/>
              </a:rPr>
              <a:t>二级预防</a:t>
            </a:r>
            <a:endParaRPr lang="en-US" altLang="zh-CN" smtClean="0">
              <a:ea typeface="宋体" charset="-122"/>
            </a:endParaRPr>
          </a:p>
          <a:p>
            <a:pPr lvl="1">
              <a:spcBef>
                <a:spcPct val="0"/>
              </a:spcBef>
            </a:pPr>
            <a:r>
              <a:rPr lang="zh-CN" altLang="en-US" smtClean="0">
                <a:latin typeface="Arial" charset="0"/>
                <a:ea typeface="宋体" charset="-122"/>
              </a:rPr>
              <a:t>通过对危险因素筛查发现潜在的患者，及时进行管理，做到早发现、早诊断、早治疗。</a:t>
            </a:r>
            <a:endParaRPr lang="en-US" altLang="zh-CN" smtClean="0">
              <a:latin typeface="Arial" charset="0"/>
              <a:ea typeface="宋体" charset="-122"/>
            </a:endParaRPr>
          </a:p>
          <a:p>
            <a:pPr lvl="1">
              <a:spcBef>
                <a:spcPct val="0"/>
              </a:spcBef>
            </a:pPr>
            <a:r>
              <a:rPr lang="zh-CN" altLang="en-US" smtClean="0">
                <a:latin typeface="Arial" charset="0"/>
                <a:ea typeface="宋体" charset="-122"/>
              </a:rPr>
              <a:t>对高危人群建立健康档案，及时监测各种指标，分析危险因素，确定可干预因素，如针对吸烟、职业接触、环境污染等，实施有针对性的干预策略。</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标题 1"/>
          <p:cNvSpPr>
            <a:spLocks noGrp="1"/>
          </p:cNvSpPr>
          <p:nvPr>
            <p:ph type="title"/>
          </p:nvPr>
        </p:nvSpPr>
        <p:spPr/>
        <p:txBody>
          <a:bodyPr/>
          <a:lstStyle/>
          <a:p>
            <a:r>
              <a:rPr lang="zh-CN" altLang="en-US" smtClean="0">
                <a:ea typeface="宋体" charset="-122"/>
              </a:rPr>
              <a:t>五、预防</a:t>
            </a:r>
          </a:p>
        </p:txBody>
      </p:sp>
      <p:sp>
        <p:nvSpPr>
          <p:cNvPr id="89090" name="内容占位符 2"/>
          <p:cNvSpPr>
            <a:spLocks noGrp="1"/>
          </p:cNvSpPr>
          <p:nvPr>
            <p:ph idx="1"/>
          </p:nvPr>
        </p:nvSpPr>
        <p:spPr>
          <a:xfrm>
            <a:off x="304800" y="1196975"/>
            <a:ext cx="8610600" cy="5327650"/>
          </a:xfrm>
        </p:spPr>
        <p:txBody>
          <a:bodyPr/>
          <a:lstStyle/>
          <a:p>
            <a:pPr>
              <a:spcBef>
                <a:spcPct val="0"/>
              </a:spcBef>
            </a:pPr>
            <a:r>
              <a:rPr lang="zh-CN" altLang="en-US" smtClean="0">
                <a:ea typeface="宋体" charset="-122"/>
              </a:rPr>
              <a:t>三级预防　</a:t>
            </a:r>
            <a:endParaRPr lang="en-US" altLang="zh-CN" smtClean="0">
              <a:ea typeface="宋体" charset="-122"/>
            </a:endParaRPr>
          </a:p>
          <a:p>
            <a:pPr lvl="1">
              <a:spcBef>
                <a:spcPct val="0"/>
              </a:spcBef>
            </a:pPr>
            <a:r>
              <a:rPr lang="zh-CN" altLang="en-US" smtClean="0">
                <a:latin typeface="Arial" charset="0"/>
                <a:ea typeface="宋体" charset="-122"/>
              </a:rPr>
              <a:t>指导</a:t>
            </a:r>
            <a:r>
              <a:rPr lang="en-US" altLang="zh-CN" smtClean="0">
                <a:latin typeface="Arial" charset="0"/>
                <a:ea typeface="宋体" charset="-122"/>
              </a:rPr>
              <a:t>COPD</a:t>
            </a:r>
            <a:r>
              <a:rPr lang="zh-CN" altLang="en-US" smtClean="0">
                <a:latin typeface="Arial" charset="0"/>
                <a:ea typeface="宋体" charset="-122"/>
              </a:rPr>
              <a:t>患者积极防治呼吸道疾病，多饮水，以稀释痰液。</a:t>
            </a:r>
            <a:endParaRPr lang="en-US" altLang="zh-CN" smtClean="0">
              <a:latin typeface="Arial" charset="0"/>
              <a:ea typeface="宋体" charset="-122"/>
            </a:endParaRPr>
          </a:p>
          <a:p>
            <a:pPr lvl="1">
              <a:spcBef>
                <a:spcPct val="0"/>
              </a:spcBef>
            </a:pPr>
            <a:r>
              <a:rPr lang="zh-CN" altLang="en-US" smtClean="0">
                <a:latin typeface="Arial" charset="0"/>
                <a:ea typeface="宋体" charset="-122"/>
              </a:rPr>
              <a:t>使用控制感染、祛痰镇咳、解痉平喘药物。</a:t>
            </a:r>
            <a:endParaRPr lang="en-US" altLang="zh-CN" smtClean="0">
              <a:latin typeface="Arial" charset="0"/>
              <a:ea typeface="宋体" charset="-122"/>
            </a:endParaRPr>
          </a:p>
          <a:p>
            <a:pPr lvl="1">
              <a:spcBef>
                <a:spcPct val="0"/>
              </a:spcBef>
            </a:pPr>
            <a:r>
              <a:rPr lang="zh-CN" altLang="en-US" smtClean="0">
                <a:latin typeface="Arial" charset="0"/>
                <a:ea typeface="宋体" charset="-122"/>
              </a:rPr>
              <a:t>恢复期进行康复训练指导，如呼吸体操、腹式呼吸、缩唇呼吸及全身运动锻炼等，以维持健康状态，延缓病情的发展和并发症的出现，提高患者的生活质量。</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90115" name="图片 6" descr="4.png"/>
          <p:cNvPicPr>
            <a:picLocks noGrp="1" noChangeAspect="1"/>
          </p:cNvPicPr>
          <p:nvPr>
            <p:ph idx="1"/>
          </p:nvPr>
        </p:nvPicPr>
        <p:blipFill>
          <a:blip r:embed="rId2"/>
          <a:srcRect/>
          <a:stretch>
            <a:fillRect/>
          </a:stretch>
        </p:blipFill>
        <p:spPr>
          <a:xfrm>
            <a:off x="468313" y="1628775"/>
            <a:ext cx="8280400" cy="4870450"/>
          </a:xfrm>
        </p:spPr>
      </p:pic>
      <p:sp>
        <p:nvSpPr>
          <p:cNvPr id="90116" name="TextBox 6"/>
          <p:cNvSpPr txBox="1">
            <a:spLocks noChangeArrowheads="1"/>
          </p:cNvSpPr>
          <p:nvPr/>
        </p:nvSpPr>
        <p:spPr bwMode="auto">
          <a:xfrm>
            <a:off x="2987675" y="1916113"/>
            <a:ext cx="5400675" cy="283527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第七节</a:t>
            </a:r>
            <a:endParaRPr lang="en-US" altLang="zh-CN" sz="4000" b="1">
              <a:solidFill>
                <a:schemeClr val="bg1"/>
              </a:solidFill>
            </a:endParaRPr>
          </a:p>
          <a:p>
            <a:pPr algn="ctr">
              <a:lnSpc>
                <a:spcPct val="150000"/>
              </a:lnSpc>
            </a:pPr>
            <a:r>
              <a:rPr lang="zh-CN" altLang="en-US" sz="4000" b="1">
                <a:solidFill>
                  <a:schemeClr val="bg1"/>
                </a:solidFill>
              </a:rPr>
              <a:t>社区肿瘤患者的</a:t>
            </a:r>
            <a:endParaRPr lang="en-US" altLang="zh-CN" sz="4000" b="1">
              <a:solidFill>
                <a:schemeClr val="bg1"/>
              </a:solidFill>
            </a:endParaRPr>
          </a:p>
          <a:p>
            <a:pPr algn="ctr">
              <a:lnSpc>
                <a:spcPct val="150000"/>
              </a:lnSpc>
            </a:pPr>
            <a:r>
              <a:rPr lang="zh-CN" altLang="en-US" sz="4000" b="1">
                <a:solidFill>
                  <a:schemeClr val="bg1"/>
                </a:solidFill>
              </a:rPr>
              <a:t>护理与管理</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91139" name="Picture 15" descr="Chalkboard3"/>
          <p:cNvPicPr>
            <a:picLocks noChangeAspect="1" noChangeArrowheads="1"/>
          </p:cNvPicPr>
          <p:nvPr/>
        </p:nvPicPr>
        <p:blipFill>
          <a:blip r:embed="rId2"/>
          <a:srcRect t="2168"/>
          <a:stretch>
            <a:fillRect/>
          </a:stretch>
        </p:blipFill>
        <p:spPr bwMode="auto">
          <a:xfrm>
            <a:off x="0" y="736600"/>
            <a:ext cx="4932363" cy="6121400"/>
          </a:xfrm>
          <a:prstGeom prst="rect">
            <a:avLst/>
          </a:prstGeom>
          <a:noFill/>
          <a:ln w="9525">
            <a:noFill/>
            <a:miter lim="800000"/>
            <a:headEnd/>
            <a:tailEnd/>
          </a:ln>
        </p:spPr>
      </p:pic>
      <p:sp>
        <p:nvSpPr>
          <p:cNvPr id="91140" name="TextBox 5"/>
          <p:cNvSpPr txBox="1">
            <a:spLocks noChangeArrowheads="1"/>
          </p:cNvSpPr>
          <p:nvPr/>
        </p:nvSpPr>
        <p:spPr bwMode="auto">
          <a:xfrm>
            <a:off x="827088" y="1196975"/>
            <a:ext cx="3244850" cy="3378200"/>
          </a:xfrm>
          <a:prstGeom prst="rect">
            <a:avLst/>
          </a:prstGeom>
          <a:noFill/>
          <a:ln w="9525">
            <a:noFill/>
            <a:miter lim="800000"/>
            <a:headEnd/>
            <a:tailEnd/>
          </a:ln>
        </p:spPr>
        <p:txBody>
          <a:bodyPr>
            <a:spAutoFit/>
          </a:bodyPr>
          <a:lstStyle/>
          <a:p>
            <a:pPr>
              <a:lnSpc>
                <a:spcPct val="150000"/>
              </a:lnSpc>
            </a:pPr>
            <a:r>
              <a:rPr lang="en-US" altLang="zh-CN" sz="2400" b="1">
                <a:solidFill>
                  <a:schemeClr val="bg1"/>
                </a:solidFill>
              </a:rPr>
              <a:t>       </a:t>
            </a:r>
            <a:r>
              <a:rPr lang="zh-CN" altLang="zh-CN" sz="2400" b="1">
                <a:solidFill>
                  <a:schemeClr val="bg1"/>
                </a:solidFill>
              </a:rPr>
              <a:t>患者，女，</a:t>
            </a:r>
            <a:r>
              <a:rPr lang="en-US" altLang="zh-CN" sz="2400" b="1">
                <a:solidFill>
                  <a:schemeClr val="bg1"/>
                </a:solidFill>
              </a:rPr>
              <a:t>45</a:t>
            </a:r>
            <a:r>
              <a:rPr lang="zh-CN" altLang="zh-CN" sz="2400" b="1">
                <a:solidFill>
                  <a:schemeClr val="bg1"/>
                </a:solidFill>
              </a:rPr>
              <a:t>岁，</a:t>
            </a:r>
            <a:r>
              <a:rPr lang="en-US" altLang="zh-CN" sz="2400" b="1">
                <a:solidFill>
                  <a:schemeClr val="bg1"/>
                </a:solidFill>
              </a:rPr>
              <a:t>3</a:t>
            </a:r>
            <a:r>
              <a:rPr lang="zh-CN" altLang="zh-CN" sz="2400" b="1">
                <a:solidFill>
                  <a:schemeClr val="bg1"/>
                </a:solidFill>
              </a:rPr>
              <a:t>周前发现右侧乳房无痛性肿块入院，确诊为右侧乳腺癌，进行乳腺癌根治术。现已拆线出院在家休养。</a:t>
            </a:r>
          </a:p>
        </p:txBody>
      </p:sp>
      <p:pic>
        <p:nvPicPr>
          <p:cNvPr id="91141" name="Picture 2" descr="http://down.tutu001.com/d/file/20120217/373dcfb4c8f401a2c8be033836_560.jpg"/>
          <p:cNvPicPr>
            <a:picLocks noGrp="1" noChangeAspect="1" noChangeArrowheads="1"/>
          </p:cNvPicPr>
          <p:nvPr>
            <p:ph idx="1"/>
          </p:nvPr>
        </p:nvPicPr>
        <p:blipFill>
          <a:blip r:embed="rId3"/>
          <a:srcRect l="9450" t="12531" r="9550" b="12289"/>
          <a:stretch>
            <a:fillRect/>
          </a:stretch>
        </p:blipFill>
        <p:spPr>
          <a:xfrm>
            <a:off x="6732588" y="1341438"/>
            <a:ext cx="2012950" cy="1811337"/>
          </a:xfrm>
        </p:spPr>
      </p:pic>
      <p:sp>
        <p:nvSpPr>
          <p:cNvPr id="91142" name="TextBox 7"/>
          <p:cNvSpPr txBox="1">
            <a:spLocks noChangeArrowheads="1"/>
          </p:cNvSpPr>
          <p:nvPr/>
        </p:nvSpPr>
        <p:spPr bwMode="auto">
          <a:xfrm>
            <a:off x="4930775" y="2955925"/>
            <a:ext cx="3889375" cy="2830513"/>
          </a:xfrm>
          <a:prstGeom prst="rect">
            <a:avLst/>
          </a:prstGeom>
          <a:noFill/>
          <a:ln w="9525">
            <a:noFill/>
            <a:miter lim="800000"/>
            <a:headEnd/>
            <a:tailEnd/>
          </a:ln>
        </p:spPr>
        <p:txBody>
          <a:bodyPr>
            <a:spAutoFit/>
          </a:bodyPr>
          <a:lstStyle/>
          <a:p>
            <a:pPr>
              <a:lnSpc>
                <a:spcPct val="150000"/>
              </a:lnSpc>
            </a:pPr>
            <a:r>
              <a:rPr lang="zh-CN" altLang="en-US" sz="2400" b="1"/>
              <a:t>思考：</a:t>
            </a:r>
          </a:p>
          <a:p>
            <a:pPr>
              <a:lnSpc>
                <a:spcPct val="150000"/>
              </a:lnSpc>
            </a:pPr>
            <a:r>
              <a:rPr lang="en-US" altLang="zh-CN" sz="2400" b="1"/>
              <a:t>1.</a:t>
            </a:r>
            <a:r>
              <a:rPr lang="zh-CN" altLang="zh-CN" sz="2400" b="1"/>
              <a:t>社区护士如何指导患者进行康复训练？</a:t>
            </a:r>
          </a:p>
          <a:p>
            <a:pPr>
              <a:lnSpc>
                <a:spcPct val="150000"/>
              </a:lnSpc>
            </a:pPr>
            <a:r>
              <a:rPr lang="en-US" altLang="zh-CN" sz="2400" b="1"/>
              <a:t>2.</a:t>
            </a:r>
            <a:r>
              <a:rPr lang="zh-CN" altLang="zh-CN" sz="2400" b="1"/>
              <a:t>如何对患者进行心理护理？</a:t>
            </a:r>
          </a:p>
        </p:txBody>
      </p:sp>
      <p:pic>
        <p:nvPicPr>
          <p:cNvPr id="91143" name="Picture 16" descr="CHALKS"/>
          <p:cNvPicPr>
            <a:picLocks noChangeAspect="1" noChangeArrowheads="1"/>
          </p:cNvPicPr>
          <p:nvPr/>
        </p:nvPicPr>
        <p:blipFill>
          <a:blip r:embed="rId4"/>
          <a:srcRect/>
          <a:stretch>
            <a:fillRect/>
          </a:stretch>
        </p:blipFill>
        <p:spPr bwMode="auto">
          <a:xfrm>
            <a:off x="792163" y="4581525"/>
            <a:ext cx="3311525" cy="1584325"/>
          </a:xfrm>
          <a:prstGeom prst="rect">
            <a:avLst/>
          </a:prstGeom>
          <a:noFill/>
          <a:ln w="9525">
            <a:noFill/>
            <a:miter lim="800000"/>
            <a:headEnd/>
            <a:tailEnd/>
          </a:ln>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标题 6"/>
          <p:cNvSpPr>
            <a:spLocks noGrp="1"/>
          </p:cNvSpPr>
          <p:nvPr>
            <p:ph type="title"/>
          </p:nvPr>
        </p:nvSpPr>
        <p:spPr/>
        <p:txBody>
          <a:bodyPr/>
          <a:lstStyle/>
          <a:p>
            <a:endParaRPr lang="zh-CN" altLang="en-US" smtClean="0">
              <a:ea typeface="宋体" charset="-122"/>
            </a:endParaRPr>
          </a:p>
        </p:txBody>
      </p:sp>
      <p:sp>
        <p:nvSpPr>
          <p:cNvPr id="92162" name="内容占位符 2"/>
          <p:cNvSpPr>
            <a:spLocks noGrp="1"/>
          </p:cNvSpPr>
          <p:nvPr>
            <p:ph idx="1"/>
          </p:nvPr>
        </p:nvSpPr>
        <p:spPr>
          <a:xfrm>
            <a:off x="304800" y="1268413"/>
            <a:ext cx="8610600" cy="4979987"/>
          </a:xfrm>
        </p:spPr>
        <p:txBody>
          <a:bodyPr/>
          <a:lstStyle/>
          <a:p>
            <a:pPr>
              <a:spcBef>
                <a:spcPct val="0"/>
              </a:spcBef>
            </a:pPr>
            <a:r>
              <a:rPr lang="zh-CN" altLang="en-US" smtClean="0">
                <a:solidFill>
                  <a:srgbClr val="FF6600"/>
                </a:solidFill>
                <a:ea typeface="宋体" charset="-122"/>
              </a:rPr>
              <a:t>肿瘤</a:t>
            </a:r>
            <a:r>
              <a:rPr lang="zh-CN" altLang="en-US" smtClean="0">
                <a:ea typeface="宋体" charset="-122"/>
              </a:rPr>
              <a:t>：</a:t>
            </a:r>
            <a:r>
              <a:rPr lang="zh-CN" altLang="en-US" sz="2800" smtClean="0">
                <a:ea typeface="宋体" charset="-122"/>
              </a:rPr>
              <a:t>是机体中正常细胞在不同的始动与促进因素长期作用下，增生与异常分化形成的新生物。</a:t>
            </a:r>
            <a:endParaRPr lang="en-US" altLang="zh-CN" smtClean="0">
              <a:ea typeface="宋体" charset="-122"/>
            </a:endParaRPr>
          </a:p>
          <a:p>
            <a:pPr lvl="1">
              <a:spcBef>
                <a:spcPct val="0"/>
              </a:spcBef>
            </a:pPr>
            <a:r>
              <a:rPr lang="zh-CN" altLang="en-US" smtClean="0">
                <a:latin typeface="Arial" charset="0"/>
                <a:ea typeface="宋体" charset="-122"/>
              </a:rPr>
              <a:t>分类</a:t>
            </a:r>
            <a:endParaRPr lang="en-US" altLang="zh-CN" smtClean="0">
              <a:latin typeface="Arial" charset="0"/>
              <a:ea typeface="宋体" charset="-122"/>
            </a:endParaRPr>
          </a:p>
          <a:p>
            <a:pPr lvl="2">
              <a:spcBef>
                <a:spcPct val="0"/>
              </a:spcBef>
            </a:pPr>
            <a:r>
              <a:rPr lang="zh-CN" altLang="en-US" smtClean="0">
                <a:latin typeface="Arial" charset="0"/>
                <a:ea typeface="宋体" charset="-122"/>
              </a:rPr>
              <a:t>良性：肿瘤细胞分化较成熟，组织结构较接近正常，大多对人体危害不大。</a:t>
            </a:r>
            <a:endParaRPr lang="en-US" altLang="zh-CN" smtClean="0">
              <a:latin typeface="Arial" charset="0"/>
              <a:ea typeface="宋体" charset="-122"/>
            </a:endParaRPr>
          </a:p>
          <a:p>
            <a:pPr lvl="2">
              <a:spcBef>
                <a:spcPct val="0"/>
              </a:spcBef>
            </a:pPr>
            <a:r>
              <a:rPr lang="zh-CN" altLang="en-US" smtClean="0">
                <a:latin typeface="Arial" charset="0"/>
                <a:ea typeface="宋体" charset="-122"/>
              </a:rPr>
              <a:t>恶性：细胞分化不成熟，与正常细胞结构和功能区别很大，生长迅速、浸润破坏组织器官，易发生转移，对人体危害严重。</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标题 1"/>
          <p:cNvSpPr>
            <a:spLocks noGrp="1"/>
          </p:cNvSpPr>
          <p:nvPr>
            <p:ph type="title"/>
          </p:nvPr>
        </p:nvSpPr>
        <p:spPr/>
        <p:txBody>
          <a:bodyPr/>
          <a:lstStyle/>
          <a:p>
            <a:r>
              <a:rPr lang="zh-CN" altLang="en-US" smtClean="0">
                <a:ea typeface="宋体" charset="-122"/>
              </a:rPr>
              <a:t>一、病因及流行病学特点</a:t>
            </a:r>
          </a:p>
        </p:txBody>
      </p:sp>
      <p:graphicFrame>
        <p:nvGraphicFramePr>
          <p:cNvPr id="8" name="内容占位符 7"/>
          <p:cNvGraphicFramePr>
            <a:graphicFrameLocks noGrp="1"/>
          </p:cNvGraphicFramePr>
          <p:nvPr>
            <p:ph idx="1"/>
          </p:nvPr>
        </p:nvGraphicFramePr>
        <p:xfrm>
          <a:off x="304800" y="1628800"/>
          <a:ext cx="8610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93188" name="矩形 11"/>
          <p:cNvSpPr>
            <a:spLocks noChangeArrowheads="1"/>
          </p:cNvSpPr>
          <p:nvPr/>
        </p:nvSpPr>
        <p:spPr bwMode="auto">
          <a:xfrm>
            <a:off x="107950" y="1268413"/>
            <a:ext cx="2216150" cy="579437"/>
          </a:xfrm>
          <a:prstGeom prst="rect">
            <a:avLst/>
          </a:prstGeom>
          <a:noFill/>
          <a:ln w="9525">
            <a:noFill/>
            <a:miter lim="800000"/>
            <a:headEnd/>
            <a:tailEnd/>
          </a:ln>
        </p:spPr>
        <p:txBody>
          <a:bodyPr wrap="none">
            <a:spAutoFit/>
          </a:bodyPr>
          <a:lstStyle/>
          <a:p>
            <a:r>
              <a:rPr lang="zh-CN" altLang="en-US" sz="3200" b="1"/>
              <a:t>（一）病因</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标题 1"/>
          <p:cNvSpPr>
            <a:spLocks noGrp="1"/>
          </p:cNvSpPr>
          <p:nvPr>
            <p:ph type="title"/>
          </p:nvPr>
        </p:nvSpPr>
        <p:spPr/>
        <p:txBody>
          <a:bodyPr/>
          <a:lstStyle/>
          <a:p>
            <a:r>
              <a:rPr lang="zh-CN" altLang="en-US" smtClean="0">
                <a:ea typeface="宋体" charset="-122"/>
              </a:rPr>
              <a:t>一、病因及流行病学特点</a:t>
            </a:r>
          </a:p>
        </p:txBody>
      </p:sp>
      <p:sp>
        <p:nvSpPr>
          <p:cNvPr id="94210" name="内容占位符 2"/>
          <p:cNvSpPr>
            <a:spLocks noGrp="1"/>
          </p:cNvSpPr>
          <p:nvPr>
            <p:ph idx="1"/>
          </p:nvPr>
        </p:nvSpPr>
        <p:spPr>
          <a:xfrm>
            <a:off x="304800" y="1268413"/>
            <a:ext cx="8610600" cy="4979987"/>
          </a:xfrm>
        </p:spPr>
        <p:txBody>
          <a:bodyPr/>
          <a:lstStyle/>
          <a:p>
            <a:pPr marL="0" indent="0">
              <a:spcBef>
                <a:spcPct val="0"/>
              </a:spcBef>
              <a:buFont typeface="Wingdings" pitchFamily="2" charset="2"/>
              <a:buNone/>
            </a:pPr>
            <a:r>
              <a:rPr lang="zh-CN" altLang="en-US" smtClean="0">
                <a:ea typeface="宋体" charset="-122"/>
              </a:rPr>
              <a:t>（二）流行病学特点</a:t>
            </a:r>
            <a:endParaRPr lang="en-US" altLang="zh-CN" smtClean="0">
              <a:ea typeface="宋体" charset="-122"/>
            </a:endParaRPr>
          </a:p>
          <a:p>
            <a:pPr marL="0" indent="0">
              <a:spcBef>
                <a:spcPct val="0"/>
              </a:spcBef>
            </a:pPr>
            <a:r>
              <a:rPr lang="zh-CN" altLang="en-US" smtClean="0">
                <a:ea typeface="宋体" charset="-122"/>
              </a:rPr>
              <a:t>肿瘤的发病和分布规律　</a:t>
            </a:r>
            <a:endParaRPr lang="en-US" altLang="zh-CN" smtClean="0">
              <a:ea typeface="宋体" charset="-122"/>
            </a:endParaRPr>
          </a:p>
          <a:p>
            <a:pPr lvl="1">
              <a:spcBef>
                <a:spcPct val="0"/>
              </a:spcBef>
            </a:pPr>
            <a:r>
              <a:rPr lang="zh-CN" altLang="en-US" smtClean="0">
                <a:latin typeface="Arial" charset="0"/>
                <a:ea typeface="宋体" charset="-122"/>
              </a:rPr>
              <a:t>我国最常见的恶性肿瘤，在城市依次为肺癌、胃癌、肝癌、肠癌、乳腺癌；在农村依次为胃癌、肝癌、肺癌、食管癌、肠癌。</a:t>
            </a:r>
          </a:p>
          <a:p>
            <a:pPr marL="0" indent="0">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标题 1"/>
          <p:cNvSpPr>
            <a:spLocks noGrp="1"/>
          </p:cNvSpPr>
          <p:nvPr>
            <p:ph type="title"/>
          </p:nvPr>
        </p:nvSpPr>
        <p:spPr/>
        <p:txBody>
          <a:bodyPr/>
          <a:lstStyle/>
          <a:p>
            <a:r>
              <a:rPr lang="zh-CN" altLang="en-US" smtClean="0">
                <a:ea typeface="宋体" charset="-122"/>
              </a:rPr>
              <a:t>一、病因及流行病学特点</a:t>
            </a:r>
          </a:p>
        </p:txBody>
      </p:sp>
      <p:sp>
        <p:nvSpPr>
          <p:cNvPr id="95234" name="内容占位符 2"/>
          <p:cNvSpPr>
            <a:spLocks noGrp="1"/>
          </p:cNvSpPr>
          <p:nvPr>
            <p:ph idx="1"/>
          </p:nvPr>
        </p:nvSpPr>
        <p:spPr>
          <a:xfrm>
            <a:off x="304800" y="1268413"/>
            <a:ext cx="8610600" cy="4979987"/>
          </a:xfrm>
        </p:spPr>
        <p:txBody>
          <a:bodyPr/>
          <a:lstStyle/>
          <a:p>
            <a:pPr marL="0" indent="0">
              <a:spcBef>
                <a:spcPct val="0"/>
              </a:spcBef>
              <a:buFont typeface="Wingdings" pitchFamily="2" charset="2"/>
              <a:buNone/>
            </a:pPr>
            <a:r>
              <a:rPr lang="zh-CN" altLang="en-US" smtClean="0">
                <a:ea typeface="宋体" charset="-122"/>
              </a:rPr>
              <a:t>（二）流行病学特点</a:t>
            </a:r>
            <a:endParaRPr lang="en-US" altLang="zh-CN" smtClean="0">
              <a:ea typeface="宋体" charset="-122"/>
            </a:endParaRPr>
          </a:p>
          <a:p>
            <a:pPr marL="0" indent="0">
              <a:spcBef>
                <a:spcPct val="0"/>
              </a:spcBef>
            </a:pPr>
            <a:r>
              <a:rPr lang="zh-CN" altLang="en-US" smtClean="0">
                <a:ea typeface="宋体" charset="-122"/>
              </a:rPr>
              <a:t>人群分布</a:t>
            </a:r>
          </a:p>
          <a:p>
            <a:pPr lvl="1">
              <a:spcBef>
                <a:spcPct val="0"/>
              </a:spcBef>
            </a:pPr>
            <a:r>
              <a:rPr lang="zh-CN" altLang="en-US" smtClean="0">
                <a:latin typeface="Arial" charset="0"/>
                <a:ea typeface="宋体" charset="-122"/>
              </a:rPr>
              <a:t>年龄</a:t>
            </a:r>
          </a:p>
          <a:p>
            <a:pPr lvl="1">
              <a:spcBef>
                <a:spcPct val="0"/>
              </a:spcBef>
            </a:pPr>
            <a:r>
              <a:rPr lang="zh-CN" altLang="en-US" smtClean="0">
                <a:latin typeface="Arial" charset="0"/>
                <a:ea typeface="宋体" charset="-122"/>
              </a:rPr>
              <a:t>性别</a:t>
            </a:r>
          </a:p>
          <a:p>
            <a:pPr lvl="1">
              <a:spcBef>
                <a:spcPct val="0"/>
              </a:spcBef>
            </a:pPr>
            <a:r>
              <a:rPr lang="zh-CN" altLang="en-US" smtClean="0">
                <a:latin typeface="Arial" charset="0"/>
                <a:ea typeface="宋体" charset="-122"/>
              </a:rPr>
              <a:t>职业</a:t>
            </a:r>
          </a:p>
          <a:p>
            <a:pPr lvl="1">
              <a:spcBef>
                <a:spcPct val="0"/>
              </a:spcBef>
            </a:pPr>
            <a:r>
              <a:rPr lang="zh-CN" altLang="en-US" smtClean="0">
                <a:latin typeface="Arial" charset="0"/>
                <a:ea typeface="宋体" charset="-122"/>
              </a:rPr>
              <a:t>婚姻状况</a:t>
            </a:r>
          </a:p>
          <a:p>
            <a:pPr marL="0" indent="0">
              <a:spcBef>
                <a:spcPct val="0"/>
              </a:spcBef>
            </a:pPr>
            <a:endParaRPr lang="zh-CN" altLang="en-US" smtClean="0">
              <a:ea typeface="宋体" charset="-122"/>
            </a:endParaRPr>
          </a:p>
          <a:p>
            <a:pPr marL="0" indent="0">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内容占位符 2"/>
          <p:cNvSpPr>
            <a:spLocks noGrp="1"/>
          </p:cNvSpPr>
          <p:nvPr>
            <p:ph idx="1"/>
          </p:nvPr>
        </p:nvSpPr>
        <p:spPr>
          <a:xfrm>
            <a:off x="304800" y="1268413"/>
            <a:ext cx="8610600" cy="4979987"/>
          </a:xfrm>
        </p:spPr>
        <p:txBody>
          <a:bodyPr/>
          <a:lstStyle/>
          <a:p>
            <a:pPr>
              <a:spcBef>
                <a:spcPct val="0"/>
              </a:spcBef>
              <a:buFont typeface="Wingdings" pitchFamily="2" charset="2"/>
              <a:buNone/>
            </a:pPr>
            <a:r>
              <a:rPr lang="zh-CN" altLang="zh-CN" smtClean="0">
                <a:ea typeface="宋体" charset="-122"/>
              </a:rPr>
              <a:t>（二）工作程序</a:t>
            </a:r>
          </a:p>
          <a:p>
            <a:pPr>
              <a:spcBef>
                <a:spcPct val="0"/>
              </a:spcBef>
            </a:pPr>
            <a:r>
              <a:rPr lang="zh-CN" altLang="zh-CN" sz="2800" smtClean="0">
                <a:ea typeface="宋体" charset="-122"/>
              </a:rPr>
              <a:t>社区动员</a:t>
            </a:r>
            <a:endParaRPr lang="en-US" altLang="zh-CN" sz="2800" smtClean="0">
              <a:ea typeface="宋体" charset="-122"/>
            </a:endParaRPr>
          </a:p>
          <a:p>
            <a:pPr>
              <a:spcBef>
                <a:spcPct val="0"/>
              </a:spcBef>
            </a:pPr>
            <a:r>
              <a:rPr lang="zh-CN" altLang="zh-CN" sz="2800" smtClean="0">
                <a:ea typeface="宋体" charset="-122"/>
              </a:rPr>
              <a:t>社区诊断</a:t>
            </a:r>
            <a:endParaRPr lang="en-US" altLang="zh-CN" sz="2800" smtClean="0">
              <a:ea typeface="宋体" charset="-122"/>
            </a:endParaRPr>
          </a:p>
          <a:p>
            <a:pPr>
              <a:spcBef>
                <a:spcPct val="0"/>
              </a:spcBef>
            </a:pPr>
            <a:r>
              <a:rPr lang="zh-CN" altLang="zh-CN" sz="2800" smtClean="0">
                <a:ea typeface="宋体" charset="-122"/>
              </a:rPr>
              <a:t>制定慢性病防治规划</a:t>
            </a:r>
            <a:endParaRPr lang="en-US" altLang="zh-CN" sz="2800" smtClean="0">
              <a:ea typeface="宋体" charset="-122"/>
            </a:endParaRPr>
          </a:p>
          <a:p>
            <a:pPr>
              <a:spcBef>
                <a:spcPct val="0"/>
              </a:spcBef>
            </a:pPr>
            <a:r>
              <a:rPr lang="zh-CN" altLang="zh-CN" sz="2800" smtClean="0">
                <a:ea typeface="宋体" charset="-122"/>
              </a:rPr>
              <a:t>实施社区综合防治干预措施</a:t>
            </a:r>
            <a:endParaRPr lang="en-US" altLang="zh-CN" sz="2800" smtClean="0">
              <a:ea typeface="宋体" charset="-122"/>
            </a:endParaRPr>
          </a:p>
          <a:p>
            <a:pPr>
              <a:spcBef>
                <a:spcPct val="0"/>
              </a:spcBef>
            </a:pPr>
            <a:r>
              <a:rPr lang="zh-CN" altLang="zh-CN" sz="2800" smtClean="0">
                <a:ea typeface="宋体" charset="-122"/>
              </a:rPr>
              <a:t>建立社区防治监测系统</a:t>
            </a:r>
            <a:endParaRPr lang="en-US" altLang="zh-CN" sz="2800" smtClean="0">
              <a:ea typeface="宋体" charset="-122"/>
            </a:endParaRPr>
          </a:p>
          <a:p>
            <a:pPr>
              <a:spcBef>
                <a:spcPct val="0"/>
              </a:spcBef>
            </a:pPr>
            <a:r>
              <a:rPr lang="zh-CN" altLang="zh-CN" sz="2800" smtClean="0">
                <a:ea typeface="宋体" charset="-122"/>
              </a:rPr>
              <a:t>社区干预评价</a:t>
            </a:r>
            <a:endParaRPr lang="zh-CN" altLang="en-US" sz="28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21507" name="标题 1"/>
          <p:cNvSpPr>
            <a:spLocks noGrp="1"/>
          </p:cNvSpPr>
          <p:nvPr>
            <p:ph type="title"/>
          </p:nvPr>
        </p:nvSpPr>
        <p:spPr/>
        <p:txBody>
          <a:bodyPr/>
          <a:lstStyle/>
          <a:p>
            <a:r>
              <a:rPr lang="zh-CN" altLang="zh-CN" smtClean="0">
                <a:ea typeface="宋体" charset="-122"/>
              </a:rPr>
              <a:t>三、以社区为基础的慢性病防治</a:t>
            </a:r>
            <a:endParaRPr lang="zh-CN" altLang="en-US" smtClean="0">
              <a:ea typeface="宋体" charset="-122"/>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标题 1"/>
          <p:cNvSpPr>
            <a:spLocks noGrp="1"/>
          </p:cNvSpPr>
          <p:nvPr>
            <p:ph type="title"/>
          </p:nvPr>
        </p:nvSpPr>
        <p:spPr/>
        <p:txBody>
          <a:bodyPr/>
          <a:lstStyle/>
          <a:p>
            <a:r>
              <a:rPr lang="zh-CN" altLang="en-US" smtClean="0">
                <a:ea typeface="宋体" charset="-122"/>
              </a:rPr>
              <a:t>二、 临床表现</a:t>
            </a:r>
          </a:p>
        </p:txBody>
      </p:sp>
      <p:sp>
        <p:nvSpPr>
          <p:cNvPr id="96258" name="内容占位符 2"/>
          <p:cNvSpPr>
            <a:spLocks noGrp="1"/>
          </p:cNvSpPr>
          <p:nvPr>
            <p:ph idx="1"/>
          </p:nvPr>
        </p:nvSpPr>
        <p:spPr>
          <a:xfrm>
            <a:off x="317500" y="1268413"/>
            <a:ext cx="8610600" cy="5256212"/>
          </a:xfrm>
        </p:spPr>
        <p:txBody>
          <a:bodyPr/>
          <a:lstStyle/>
          <a:p>
            <a:pPr>
              <a:spcBef>
                <a:spcPct val="0"/>
              </a:spcBef>
            </a:pPr>
            <a:r>
              <a:rPr lang="zh-CN" altLang="en-US" smtClean="0">
                <a:ea typeface="宋体" charset="-122"/>
              </a:rPr>
              <a:t>肿瘤的临床表现取决于肿瘤性质、发生组织、所在部位及发展程度。</a:t>
            </a:r>
            <a:endParaRPr lang="en-US" altLang="zh-CN" smtClean="0">
              <a:ea typeface="宋体" charset="-122"/>
            </a:endParaRPr>
          </a:p>
          <a:p>
            <a:pPr>
              <a:spcBef>
                <a:spcPct val="0"/>
              </a:spcBef>
            </a:pPr>
            <a:r>
              <a:rPr lang="zh-CN" altLang="en-US" smtClean="0">
                <a:ea typeface="宋体" charset="-122"/>
              </a:rPr>
              <a:t>不同类型肿瘤表现不一，但有其共同特点。</a:t>
            </a:r>
            <a:endParaRPr lang="en-US" altLang="zh-CN" smtClean="0">
              <a:ea typeface="宋体" charset="-122"/>
            </a:endParaRPr>
          </a:p>
          <a:p>
            <a:pPr lvl="1">
              <a:spcBef>
                <a:spcPct val="0"/>
              </a:spcBef>
            </a:pPr>
            <a:r>
              <a:rPr lang="zh-CN" altLang="en-US" smtClean="0">
                <a:latin typeface="Arial" charset="0"/>
                <a:ea typeface="宋体" charset="-122"/>
              </a:rPr>
              <a:t>局部表现：包括肿块、疼痛、溃疡、梗阻、浸润与转移症状等。</a:t>
            </a:r>
            <a:endParaRPr lang="en-US" altLang="zh-CN" smtClean="0">
              <a:latin typeface="Arial" charset="0"/>
              <a:ea typeface="宋体" charset="-122"/>
            </a:endParaRPr>
          </a:p>
          <a:p>
            <a:pPr lvl="1">
              <a:spcBef>
                <a:spcPct val="0"/>
              </a:spcBef>
            </a:pPr>
            <a:r>
              <a:rPr lang="zh-CN" altLang="en-US" smtClean="0">
                <a:latin typeface="Arial" charset="0"/>
                <a:ea typeface="宋体" charset="-122"/>
              </a:rPr>
              <a:t>全身表现：一般早期无特殊症状，晚期癌症患者出现全身衰竭，呈现恶病质。</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标题 1"/>
          <p:cNvSpPr>
            <a:spLocks noGrp="1"/>
          </p:cNvSpPr>
          <p:nvPr>
            <p:ph type="title"/>
          </p:nvPr>
        </p:nvSpPr>
        <p:spPr/>
        <p:txBody>
          <a:bodyPr/>
          <a:lstStyle/>
          <a:p>
            <a:r>
              <a:rPr lang="zh-CN" altLang="en-US" smtClean="0">
                <a:ea typeface="宋体" charset="-122"/>
              </a:rPr>
              <a:t>三、治疗原则</a:t>
            </a:r>
          </a:p>
        </p:txBody>
      </p:sp>
      <p:graphicFrame>
        <p:nvGraphicFramePr>
          <p:cNvPr id="8" name="内容占位符 7"/>
          <p:cNvGraphicFramePr>
            <a:graphicFrameLocks noGrp="1"/>
          </p:cNvGraphicFramePr>
          <p:nvPr>
            <p:ph idx="1"/>
          </p:nvPr>
        </p:nvGraphicFramePr>
        <p:xfrm>
          <a:off x="251520" y="1052736"/>
          <a:ext cx="8892480" cy="5195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标题 1"/>
          <p:cNvSpPr>
            <a:spLocks noGrp="1"/>
          </p:cNvSpPr>
          <p:nvPr>
            <p:ph type="title"/>
          </p:nvPr>
        </p:nvSpPr>
        <p:spPr/>
        <p:txBody>
          <a:bodyPr/>
          <a:lstStyle/>
          <a:p>
            <a:r>
              <a:rPr lang="zh-CN" altLang="en-US" smtClean="0">
                <a:ea typeface="宋体" charset="-122"/>
              </a:rPr>
              <a:t>四、家庭与社区护理</a:t>
            </a:r>
          </a:p>
        </p:txBody>
      </p:sp>
      <p:sp>
        <p:nvSpPr>
          <p:cNvPr id="98306" name="内容占位符 2"/>
          <p:cNvSpPr>
            <a:spLocks noGrp="1"/>
          </p:cNvSpPr>
          <p:nvPr>
            <p:ph idx="1"/>
          </p:nvPr>
        </p:nvSpPr>
        <p:spPr/>
        <p:txBody>
          <a:bodyPr/>
          <a:lstStyle/>
          <a:p>
            <a:pPr>
              <a:spcBef>
                <a:spcPct val="0"/>
              </a:spcBef>
            </a:pPr>
            <a:r>
              <a:rPr lang="zh-CN" altLang="en-US" smtClean="0">
                <a:ea typeface="宋体" charset="-122"/>
              </a:rPr>
              <a:t>饮食</a:t>
            </a:r>
          </a:p>
          <a:p>
            <a:pPr>
              <a:spcBef>
                <a:spcPct val="0"/>
              </a:spcBef>
            </a:pPr>
            <a:r>
              <a:rPr lang="zh-CN" altLang="en-US" smtClean="0">
                <a:ea typeface="宋体" charset="-122"/>
              </a:rPr>
              <a:t>休息与活动</a:t>
            </a:r>
          </a:p>
          <a:p>
            <a:pPr>
              <a:spcBef>
                <a:spcPct val="0"/>
              </a:spcBef>
            </a:pPr>
            <a:r>
              <a:rPr lang="zh-CN" altLang="en-US" smtClean="0">
                <a:ea typeface="宋体" charset="-122"/>
              </a:rPr>
              <a:t>症状护理</a:t>
            </a:r>
          </a:p>
          <a:p>
            <a:pPr>
              <a:spcBef>
                <a:spcPct val="0"/>
              </a:spcBef>
            </a:pPr>
            <a:r>
              <a:rPr lang="zh-CN" altLang="en-US" smtClean="0">
                <a:ea typeface="宋体" charset="-122"/>
              </a:rPr>
              <a:t>化疗与放疗的护理</a:t>
            </a:r>
          </a:p>
          <a:p>
            <a:pPr>
              <a:spcBef>
                <a:spcPct val="0"/>
              </a:spcBef>
            </a:pPr>
            <a:r>
              <a:rPr lang="zh-CN" altLang="en-US" smtClean="0">
                <a:ea typeface="宋体" charset="-122"/>
              </a:rPr>
              <a:t>预防感染</a:t>
            </a:r>
            <a:endParaRPr lang="en-US" altLang="zh-CN" smtClean="0">
              <a:ea typeface="宋体" charset="-122"/>
            </a:endParaRPr>
          </a:p>
          <a:p>
            <a:pPr>
              <a:spcBef>
                <a:spcPct val="0"/>
              </a:spcBef>
            </a:pPr>
            <a:r>
              <a:rPr lang="zh-CN" altLang="en-US" smtClean="0">
                <a:ea typeface="宋体" charset="-122"/>
              </a:rPr>
              <a:t>终末期恶性肿瘤患者的护理</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标题 1"/>
          <p:cNvSpPr>
            <a:spLocks noGrp="1"/>
          </p:cNvSpPr>
          <p:nvPr>
            <p:ph type="title"/>
          </p:nvPr>
        </p:nvSpPr>
        <p:spPr/>
        <p:txBody>
          <a:bodyPr/>
          <a:lstStyle/>
          <a:p>
            <a:r>
              <a:rPr lang="zh-CN" altLang="en-US" smtClean="0">
                <a:ea typeface="宋体" charset="-122"/>
              </a:rPr>
              <a:t>四、家庭与社区护理</a:t>
            </a:r>
          </a:p>
        </p:txBody>
      </p:sp>
      <p:sp>
        <p:nvSpPr>
          <p:cNvPr id="99330" name="内容占位符 2"/>
          <p:cNvSpPr>
            <a:spLocks noGrp="1"/>
          </p:cNvSpPr>
          <p:nvPr>
            <p:ph idx="1"/>
          </p:nvPr>
        </p:nvSpPr>
        <p:spPr>
          <a:xfrm>
            <a:off x="179388" y="1196975"/>
            <a:ext cx="8736012" cy="5327650"/>
          </a:xfrm>
        </p:spPr>
        <p:txBody>
          <a:bodyPr/>
          <a:lstStyle/>
          <a:p>
            <a:pPr>
              <a:spcBef>
                <a:spcPct val="0"/>
              </a:spcBef>
            </a:pPr>
            <a:r>
              <a:rPr lang="zh-CN" altLang="en-US" smtClean="0">
                <a:ea typeface="宋体" charset="-122"/>
              </a:rPr>
              <a:t>终末期恶性肿瘤患者的护理</a:t>
            </a:r>
          </a:p>
          <a:p>
            <a:pPr lvl="1">
              <a:spcBef>
                <a:spcPct val="0"/>
              </a:spcBef>
            </a:pPr>
            <a:r>
              <a:rPr lang="zh-CN" altLang="en-US" smtClean="0">
                <a:latin typeface="Arial" charset="0"/>
                <a:ea typeface="宋体" charset="-122"/>
              </a:rPr>
              <a:t>终末期护理的概念和任务　</a:t>
            </a:r>
            <a:endParaRPr lang="en-US" altLang="zh-CN" smtClean="0">
              <a:latin typeface="Arial" charset="0"/>
              <a:ea typeface="宋体" charset="-122"/>
            </a:endParaRPr>
          </a:p>
          <a:p>
            <a:pPr lvl="2">
              <a:spcBef>
                <a:spcPct val="0"/>
              </a:spcBef>
            </a:pPr>
            <a:r>
              <a:rPr lang="zh-CN" altLang="en-US" smtClean="0">
                <a:latin typeface="Arial" charset="0"/>
                <a:ea typeface="宋体" charset="-122"/>
              </a:rPr>
              <a:t>终末期是指恶性肿瘤患者已无法治愈，将要面临死亡的时期。</a:t>
            </a:r>
            <a:endParaRPr lang="en-US" altLang="zh-CN" smtClean="0">
              <a:latin typeface="Arial" charset="0"/>
              <a:ea typeface="宋体" charset="-122"/>
            </a:endParaRPr>
          </a:p>
          <a:p>
            <a:pPr lvl="2">
              <a:spcBef>
                <a:spcPct val="0"/>
              </a:spcBef>
            </a:pPr>
            <a:r>
              <a:rPr lang="zh-CN" altLang="en-US" smtClean="0">
                <a:latin typeface="Arial" charset="0"/>
                <a:ea typeface="宋体" charset="-122"/>
              </a:rPr>
              <a:t>终末期恶性肿瘤患者护理的主要任务包括：为患者减轻疼痛和其他不适症状，从心理上关心患者，帮助患者在面临死亡的时候尽可能保持生活的勇气，在亲人患病和病故期间支持患者的家庭。</a:t>
            </a:r>
          </a:p>
          <a:p>
            <a:pPr lvl="1">
              <a:spcBef>
                <a:spcPct val="0"/>
              </a:spcBef>
            </a:pPr>
            <a:r>
              <a:rPr lang="zh-CN" altLang="en-US" smtClean="0">
                <a:latin typeface="Arial" charset="0"/>
                <a:ea typeface="宋体" charset="-122"/>
              </a:rPr>
              <a:t>终末期恶性肿瘤患者的常见护理问题</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标题 1"/>
          <p:cNvSpPr>
            <a:spLocks noGrp="1"/>
          </p:cNvSpPr>
          <p:nvPr>
            <p:ph type="title"/>
          </p:nvPr>
        </p:nvSpPr>
        <p:spPr/>
        <p:txBody>
          <a:bodyPr/>
          <a:lstStyle/>
          <a:p>
            <a:r>
              <a:rPr lang="zh-CN" altLang="en-US" smtClean="0">
                <a:ea typeface="宋体" charset="-122"/>
              </a:rPr>
              <a:t>五、预防</a:t>
            </a:r>
          </a:p>
        </p:txBody>
      </p:sp>
      <p:sp>
        <p:nvSpPr>
          <p:cNvPr id="100354" name="内容占位符 2"/>
          <p:cNvSpPr>
            <a:spLocks noGrp="1"/>
          </p:cNvSpPr>
          <p:nvPr>
            <p:ph idx="1"/>
          </p:nvPr>
        </p:nvSpPr>
        <p:spPr>
          <a:xfrm>
            <a:off x="304800" y="1268413"/>
            <a:ext cx="8610600" cy="5256212"/>
          </a:xfrm>
        </p:spPr>
        <p:txBody>
          <a:bodyPr/>
          <a:lstStyle/>
          <a:p>
            <a:pPr>
              <a:spcBef>
                <a:spcPct val="0"/>
              </a:spcBef>
            </a:pPr>
            <a:r>
              <a:rPr lang="zh-CN" altLang="en-US" smtClean="0">
                <a:ea typeface="宋体" charset="-122"/>
              </a:rPr>
              <a:t>一级预防　</a:t>
            </a:r>
            <a:endParaRPr lang="en-US" altLang="zh-CN" smtClean="0">
              <a:ea typeface="宋体" charset="-122"/>
            </a:endParaRPr>
          </a:p>
          <a:p>
            <a:pPr lvl="1">
              <a:spcBef>
                <a:spcPct val="0"/>
              </a:spcBef>
            </a:pPr>
            <a:r>
              <a:rPr lang="zh-CN" altLang="en-US" sz="2400" smtClean="0">
                <a:latin typeface="Arial" charset="0"/>
                <a:ea typeface="宋体" charset="-122"/>
              </a:rPr>
              <a:t>指采用有效措施，减少或消除各种致癌因素对人体产生的致癌作用，治疗癌前病变，降低恶性肿瘤的发病率。</a:t>
            </a:r>
            <a:endParaRPr lang="en-US" altLang="zh-CN" sz="2400" smtClean="0">
              <a:latin typeface="Arial" charset="0"/>
              <a:ea typeface="宋体" charset="-122"/>
            </a:endParaRPr>
          </a:p>
          <a:p>
            <a:pPr lvl="1">
              <a:spcBef>
                <a:spcPct val="0"/>
              </a:spcBef>
            </a:pPr>
            <a:r>
              <a:rPr lang="zh-CN" altLang="en-US" sz="2400" smtClean="0">
                <a:latin typeface="Arial" charset="0"/>
                <a:ea typeface="宋体" charset="-122"/>
              </a:rPr>
              <a:t>约</a:t>
            </a:r>
            <a:r>
              <a:rPr lang="en-US" altLang="zh-CN" sz="2400" smtClean="0">
                <a:latin typeface="Arial" charset="0"/>
                <a:ea typeface="宋体" charset="-122"/>
              </a:rPr>
              <a:t>80%</a:t>
            </a:r>
            <a:r>
              <a:rPr lang="zh-CN" altLang="en-US" sz="2400" smtClean="0">
                <a:latin typeface="Arial" charset="0"/>
                <a:ea typeface="宋体" charset="-122"/>
              </a:rPr>
              <a:t>以上的恶性肿瘤与环境因素相关。</a:t>
            </a:r>
            <a:endParaRPr lang="en-US" altLang="zh-CN" sz="2400" smtClean="0">
              <a:latin typeface="Arial" charset="0"/>
              <a:ea typeface="宋体" charset="-122"/>
            </a:endParaRPr>
          </a:p>
          <a:p>
            <a:pPr lvl="1">
              <a:spcBef>
                <a:spcPct val="0"/>
              </a:spcBef>
            </a:pPr>
            <a:r>
              <a:rPr lang="zh-CN" altLang="en-US" sz="2400" smtClean="0">
                <a:latin typeface="Arial" charset="0"/>
                <a:ea typeface="宋体" charset="-122"/>
              </a:rPr>
              <a:t>一级预防的措施在于保护环境，控制大气、水源、土壤等污染；改变不健康的生活习惯和行为（戒烟、限酒、少吃或不吃油炸类食品、烟熏及霉变的食物）；采取合理膳食；积极接种疫苗等。</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标题 6"/>
          <p:cNvSpPr>
            <a:spLocks noGrp="1"/>
          </p:cNvSpPr>
          <p:nvPr>
            <p:ph type="title"/>
          </p:nvPr>
        </p:nvSpPr>
        <p:spPr/>
        <p:txBody>
          <a:bodyPr/>
          <a:lstStyle/>
          <a:p>
            <a:r>
              <a:rPr lang="zh-CN" altLang="en-US" smtClean="0">
                <a:ea typeface="宋体" charset="-122"/>
              </a:rPr>
              <a:t>五、预防</a:t>
            </a:r>
          </a:p>
        </p:txBody>
      </p:sp>
      <p:sp>
        <p:nvSpPr>
          <p:cNvPr id="101378" name="内容占位符 2"/>
          <p:cNvSpPr>
            <a:spLocks noGrp="1"/>
          </p:cNvSpPr>
          <p:nvPr>
            <p:ph idx="1"/>
          </p:nvPr>
        </p:nvSpPr>
        <p:spPr>
          <a:xfrm>
            <a:off x="304800" y="1125538"/>
            <a:ext cx="8610600" cy="5399087"/>
          </a:xfrm>
        </p:spPr>
        <p:txBody>
          <a:bodyPr/>
          <a:lstStyle/>
          <a:p>
            <a:pPr>
              <a:spcBef>
                <a:spcPct val="0"/>
              </a:spcBef>
            </a:pPr>
            <a:r>
              <a:rPr lang="zh-CN" altLang="en-US" smtClean="0">
                <a:ea typeface="宋体" charset="-122"/>
              </a:rPr>
              <a:t>二级预防</a:t>
            </a:r>
            <a:endParaRPr lang="en-US" altLang="zh-CN" sz="2800" smtClean="0">
              <a:ea typeface="宋体" charset="-122"/>
            </a:endParaRPr>
          </a:p>
          <a:p>
            <a:pPr lvl="1">
              <a:spcBef>
                <a:spcPct val="0"/>
              </a:spcBef>
            </a:pPr>
            <a:r>
              <a:rPr lang="zh-CN" altLang="en-US" sz="2400" smtClean="0">
                <a:latin typeface="Arial" charset="0"/>
                <a:ea typeface="宋体" charset="-122"/>
              </a:rPr>
              <a:t>指利用普查和早期诊断的方法，发现早期恶性肿瘤患者，使他们得到早期治疗，取得良好的疗效。</a:t>
            </a:r>
            <a:endParaRPr lang="en-US" altLang="zh-CN" sz="2400" smtClean="0">
              <a:latin typeface="Arial" charset="0"/>
              <a:ea typeface="宋体" charset="-122"/>
            </a:endParaRPr>
          </a:p>
          <a:p>
            <a:pPr lvl="1">
              <a:spcBef>
                <a:spcPct val="0"/>
              </a:spcBef>
            </a:pPr>
            <a:r>
              <a:rPr lang="zh-CN" altLang="en-US" sz="2400" smtClean="0">
                <a:latin typeface="Arial" charset="0"/>
                <a:ea typeface="宋体" charset="-122"/>
              </a:rPr>
              <a:t>通过健康教育，帮助人们掌握肿瘤的一些早期表现和自我检查的方法。</a:t>
            </a:r>
            <a:endParaRPr lang="en-US" altLang="zh-CN" sz="2400" smtClean="0">
              <a:latin typeface="Arial" charset="0"/>
              <a:ea typeface="宋体" charset="-122"/>
            </a:endParaRPr>
          </a:p>
          <a:p>
            <a:pPr lvl="1">
              <a:spcBef>
                <a:spcPct val="0"/>
              </a:spcBef>
            </a:pPr>
            <a:r>
              <a:rPr lang="zh-CN" altLang="en-US" sz="2400" smtClean="0">
                <a:latin typeface="Arial" charset="0"/>
                <a:ea typeface="宋体" charset="-122"/>
              </a:rPr>
              <a:t>组织特定人群的癌症普查工作。</a:t>
            </a:r>
          </a:p>
          <a:p>
            <a:pPr>
              <a:spcBef>
                <a:spcPct val="0"/>
              </a:spcBef>
            </a:pPr>
            <a:r>
              <a:rPr lang="zh-CN" altLang="en-US" smtClean="0">
                <a:ea typeface="宋体" charset="-122"/>
              </a:rPr>
              <a:t>三级预防</a:t>
            </a:r>
            <a:r>
              <a:rPr lang="zh-CN" altLang="en-US" sz="2800" smtClean="0">
                <a:ea typeface="宋体" charset="-122"/>
              </a:rPr>
              <a:t>　</a:t>
            </a:r>
            <a:endParaRPr lang="en-US" altLang="zh-CN" sz="2800" smtClean="0">
              <a:ea typeface="宋体" charset="-122"/>
            </a:endParaRPr>
          </a:p>
          <a:p>
            <a:pPr lvl="1">
              <a:spcBef>
                <a:spcPct val="0"/>
              </a:spcBef>
            </a:pPr>
            <a:r>
              <a:rPr lang="zh-CN" altLang="en-US" sz="2400" smtClean="0">
                <a:latin typeface="Arial" charset="0"/>
                <a:ea typeface="宋体" charset="-122"/>
              </a:rPr>
              <a:t>指在治疗恶性肿瘤时，设法预防复发和转移，防止并发症和后遗症，提高生存质量、减轻痛苦、延长生命。</a:t>
            </a:r>
          </a:p>
          <a:p>
            <a:pPr>
              <a:spcBef>
                <a:spcPct val="0"/>
              </a:spcBef>
            </a:pPr>
            <a:endParaRPr lang="zh-CN" altLang="en-US" sz="28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22531" name="图片 6" descr="4.png"/>
          <p:cNvPicPr>
            <a:picLocks noGrp="1" noChangeAspect="1"/>
          </p:cNvPicPr>
          <p:nvPr>
            <p:ph idx="1"/>
          </p:nvPr>
        </p:nvPicPr>
        <p:blipFill>
          <a:blip r:embed="rId2"/>
          <a:srcRect/>
          <a:stretch>
            <a:fillRect/>
          </a:stretch>
        </p:blipFill>
        <p:spPr>
          <a:xfrm>
            <a:off x="468313" y="1628775"/>
            <a:ext cx="8280400" cy="4870450"/>
          </a:xfrm>
        </p:spPr>
      </p:pic>
      <p:sp>
        <p:nvSpPr>
          <p:cNvPr id="22532" name="TextBox 6"/>
          <p:cNvSpPr txBox="1">
            <a:spLocks noChangeArrowheads="1"/>
          </p:cNvSpPr>
          <p:nvPr/>
        </p:nvSpPr>
        <p:spPr bwMode="auto">
          <a:xfrm>
            <a:off x="2987675" y="1916113"/>
            <a:ext cx="5400675" cy="2862262"/>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第二节</a:t>
            </a:r>
            <a:endParaRPr lang="en-US" altLang="zh-CN" sz="4000" b="1">
              <a:solidFill>
                <a:schemeClr val="bg1"/>
              </a:solidFill>
            </a:endParaRPr>
          </a:p>
          <a:p>
            <a:pPr algn="ctr">
              <a:lnSpc>
                <a:spcPct val="150000"/>
              </a:lnSpc>
            </a:pPr>
            <a:r>
              <a:rPr lang="zh-CN" altLang="en-US" sz="4000" b="1">
                <a:solidFill>
                  <a:schemeClr val="bg1"/>
                </a:solidFill>
              </a:rPr>
              <a:t>社区高血压患者的</a:t>
            </a:r>
            <a:endParaRPr lang="en-US" altLang="zh-CN" sz="4000" b="1">
              <a:solidFill>
                <a:schemeClr val="bg1"/>
              </a:solidFill>
            </a:endParaRPr>
          </a:p>
          <a:p>
            <a:pPr algn="ctr">
              <a:lnSpc>
                <a:spcPct val="150000"/>
              </a:lnSpc>
            </a:pPr>
            <a:r>
              <a:rPr lang="zh-CN" altLang="en-US" sz="4000" b="1">
                <a:solidFill>
                  <a:schemeClr val="bg1"/>
                </a:solidFill>
              </a:rPr>
              <a:t>护理与管理</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408</TotalTime>
  <Pages>0</Pages>
  <Words>7649</Words>
  <Characters>0</Characters>
  <Application>Microsoft Office PowerPoint</Application>
  <DocSecurity>0</DocSecurity>
  <PresentationFormat>全屏显示(4:3)</PresentationFormat>
  <Lines>0</Lines>
  <Paragraphs>540</Paragraphs>
  <Slides>85</Slides>
  <Notes>0</Notes>
  <HiddenSlides>0</HiddenSlides>
  <MMClips>0</MMClips>
  <ScaleCrop>false</ScaleCrop>
  <HeadingPairs>
    <vt:vector size="8" baseType="variant">
      <vt:variant>
        <vt:lpstr>已用的字体</vt:lpstr>
      </vt:variant>
      <vt:variant>
        <vt:i4>6</vt:i4>
      </vt:variant>
      <vt:variant>
        <vt:lpstr>演示文稿设计模板</vt:lpstr>
      </vt:variant>
      <vt:variant>
        <vt:i4>3</vt:i4>
      </vt:variant>
      <vt:variant>
        <vt:lpstr>嵌入 OLE 服务器</vt:lpstr>
      </vt:variant>
      <vt:variant>
        <vt:i4>0</vt:i4>
      </vt:variant>
      <vt:variant>
        <vt:lpstr>幻灯片标题</vt:lpstr>
      </vt:variant>
      <vt:variant>
        <vt:i4>85</vt:i4>
      </vt:variant>
    </vt:vector>
  </HeadingPairs>
  <TitlesOfParts>
    <vt:vector size="94" baseType="lpstr">
      <vt:lpstr>Arial</vt:lpstr>
      <vt:lpstr>宋体</vt:lpstr>
      <vt:lpstr>Verdana</vt:lpstr>
      <vt:lpstr>Wingdings</vt:lpstr>
      <vt:lpstr>Calibri</vt:lpstr>
      <vt:lpstr>Times New Roman</vt:lpstr>
      <vt:lpstr>课件模板</vt:lpstr>
      <vt:lpstr>课件模板</vt:lpstr>
      <vt:lpstr>课件模板</vt:lpstr>
      <vt:lpstr>第八章 社区常见慢性病患者 的护理与管理</vt:lpstr>
      <vt:lpstr>学习目标</vt:lpstr>
      <vt:lpstr>幻灯片 3</vt:lpstr>
      <vt:lpstr>一、基本概念</vt:lpstr>
      <vt:lpstr>一、基本概念</vt:lpstr>
      <vt:lpstr>二、病因与危险因素</vt:lpstr>
      <vt:lpstr>三、以社区为基础的慢性病防治</vt:lpstr>
      <vt:lpstr>三、以社区为基础的慢性病防治</vt:lpstr>
      <vt:lpstr>幻灯片 9</vt:lpstr>
      <vt:lpstr>幻灯片 10</vt:lpstr>
      <vt:lpstr>幻灯片 11</vt:lpstr>
      <vt:lpstr>血压的定义和分类（WHO/ISH1999）</vt:lpstr>
      <vt:lpstr>一、病因及流行病学特点</vt:lpstr>
      <vt:lpstr>一、病因及流行病学特点</vt:lpstr>
      <vt:lpstr>二、临床表现</vt:lpstr>
      <vt:lpstr>三、治疗原则</vt:lpstr>
      <vt:lpstr>三、治疗原则</vt:lpstr>
      <vt:lpstr>四、家庭与社区护理</vt:lpstr>
      <vt:lpstr>五、预防</vt:lpstr>
      <vt:lpstr>社区高血压筛查流程</vt:lpstr>
      <vt:lpstr>五、预防</vt:lpstr>
      <vt:lpstr>幻灯片 22</vt:lpstr>
      <vt:lpstr>幻灯片 23</vt:lpstr>
      <vt:lpstr>幻灯片 24</vt:lpstr>
      <vt:lpstr>一、病因及流行病学特点</vt:lpstr>
      <vt:lpstr>一、病因及流行病学特点</vt:lpstr>
      <vt:lpstr>二、临床表现</vt:lpstr>
      <vt:lpstr>三、治疗原则</vt:lpstr>
      <vt:lpstr>降糖治疗</vt:lpstr>
      <vt:lpstr>药物治疗</vt:lpstr>
      <vt:lpstr>2型糖尿病综合控制目标</vt:lpstr>
      <vt:lpstr>四、家庭与社区护理</vt:lpstr>
      <vt:lpstr>四、家庭与社区护理</vt:lpstr>
      <vt:lpstr>四、家庭与社区护理</vt:lpstr>
      <vt:lpstr>低血糖诊治流程</vt:lpstr>
      <vt:lpstr>五、预防</vt:lpstr>
      <vt:lpstr>五、预防</vt:lpstr>
      <vt:lpstr>五、预防</vt:lpstr>
      <vt:lpstr>五、预防</vt:lpstr>
      <vt:lpstr>五、预防</vt:lpstr>
      <vt:lpstr>幻灯片 41</vt:lpstr>
      <vt:lpstr>幻灯片 42</vt:lpstr>
      <vt:lpstr>幻灯片 43</vt:lpstr>
      <vt:lpstr>一、病因及流行病学特点</vt:lpstr>
      <vt:lpstr>一、病因及流行病学特点</vt:lpstr>
      <vt:lpstr>二、临床表现</vt:lpstr>
      <vt:lpstr>三、治疗原则</vt:lpstr>
      <vt:lpstr>四、家庭与社区护理</vt:lpstr>
      <vt:lpstr>五、预防</vt:lpstr>
      <vt:lpstr>幻灯片 50</vt:lpstr>
      <vt:lpstr>幻灯片 51</vt:lpstr>
      <vt:lpstr>幻灯片 52</vt:lpstr>
      <vt:lpstr>一、病因及流行病学特点</vt:lpstr>
      <vt:lpstr>一、病因及流行病学特点</vt:lpstr>
      <vt:lpstr>二、临床表现</vt:lpstr>
      <vt:lpstr>三、治疗原则</vt:lpstr>
      <vt:lpstr>三、治疗原则</vt:lpstr>
      <vt:lpstr>四、家庭与社区护理</vt:lpstr>
      <vt:lpstr>五、预防</vt:lpstr>
      <vt:lpstr>五、预防</vt:lpstr>
      <vt:lpstr>五、预防</vt:lpstr>
      <vt:lpstr>幻灯片 62</vt:lpstr>
      <vt:lpstr>幻灯片 63</vt:lpstr>
      <vt:lpstr>幻灯片 64</vt:lpstr>
      <vt:lpstr>一、病因及流行病学特点</vt:lpstr>
      <vt:lpstr>一、病因及流行病学特点</vt:lpstr>
      <vt:lpstr>二、临床表现</vt:lpstr>
      <vt:lpstr>三、治疗原则</vt:lpstr>
      <vt:lpstr>三、治疗原则</vt:lpstr>
      <vt:lpstr>四、家庭与社区护理</vt:lpstr>
      <vt:lpstr>五、预防</vt:lpstr>
      <vt:lpstr>五、预防</vt:lpstr>
      <vt:lpstr>五、预防</vt:lpstr>
      <vt:lpstr>幻灯片 74</vt:lpstr>
      <vt:lpstr>幻灯片 75</vt:lpstr>
      <vt:lpstr>幻灯片 76</vt:lpstr>
      <vt:lpstr>一、病因及流行病学特点</vt:lpstr>
      <vt:lpstr>一、病因及流行病学特点</vt:lpstr>
      <vt:lpstr>一、病因及流行病学特点</vt:lpstr>
      <vt:lpstr>二、 临床表现</vt:lpstr>
      <vt:lpstr>三、治疗原则</vt:lpstr>
      <vt:lpstr>四、家庭与社区护理</vt:lpstr>
      <vt:lpstr>四、家庭与社区护理</vt:lpstr>
      <vt:lpstr>五、预防</vt:lpstr>
      <vt:lpstr>五、预防</vt:lpstr>
    </vt:vector>
  </TitlesOfParts>
  <Company>pump</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sxm</cp:lastModifiedBy>
  <cp:revision>103</cp:revision>
  <cp:lastPrinted>1899-12-30T00:00:00Z</cp:lastPrinted>
  <dcterms:created xsi:type="dcterms:W3CDTF">2008-12-16T07:41:38Z</dcterms:created>
  <dcterms:modified xsi:type="dcterms:W3CDTF">2016-03-10T03:14:31Z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