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drawing9.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diagrams/quickStyle9.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diagrams/colors10.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316" r:id="rId3"/>
    <p:sldId id="307" r:id="rId4"/>
    <p:sldId id="259" r:id="rId5"/>
    <p:sldId id="260" r:id="rId6"/>
    <p:sldId id="303" r:id="rId7"/>
    <p:sldId id="265" r:id="rId8"/>
    <p:sldId id="306" r:id="rId9"/>
    <p:sldId id="261" r:id="rId10"/>
    <p:sldId id="267" r:id="rId11"/>
    <p:sldId id="269" r:id="rId12"/>
    <p:sldId id="270" r:id="rId13"/>
    <p:sldId id="308" r:id="rId14"/>
    <p:sldId id="273" r:id="rId15"/>
    <p:sldId id="274" r:id="rId16"/>
    <p:sldId id="275" r:id="rId17"/>
    <p:sldId id="310" r:id="rId18"/>
    <p:sldId id="262" r:id="rId19"/>
    <p:sldId id="276" r:id="rId20"/>
    <p:sldId id="277" r:id="rId21"/>
    <p:sldId id="278" r:id="rId22"/>
    <p:sldId id="279" r:id="rId23"/>
    <p:sldId id="263" r:id="rId24"/>
    <p:sldId id="264" r:id="rId25"/>
    <p:sldId id="280" r:id="rId26"/>
    <p:sldId id="281" r:id="rId27"/>
    <p:sldId id="282" r:id="rId28"/>
    <p:sldId id="284" r:id="rId29"/>
    <p:sldId id="283" r:id="rId30"/>
    <p:sldId id="285" r:id="rId31"/>
    <p:sldId id="286" r:id="rId32"/>
    <p:sldId id="309" r:id="rId33"/>
    <p:sldId id="288" r:id="rId34"/>
    <p:sldId id="289" r:id="rId35"/>
    <p:sldId id="311" r:id="rId36"/>
    <p:sldId id="293" r:id="rId37"/>
    <p:sldId id="294" r:id="rId38"/>
    <p:sldId id="296" r:id="rId39"/>
    <p:sldId id="295" r:id="rId40"/>
    <p:sldId id="297" r:id="rId41"/>
    <p:sldId id="298" r:id="rId42"/>
    <p:sldId id="313" r:id="rId43"/>
    <p:sldId id="312" r:id="rId44"/>
    <p:sldId id="299" r:id="rId45"/>
    <p:sldId id="300" r:id="rId46"/>
    <p:sldId id="301" r:id="rId47"/>
    <p:sldId id="302" r:id="rId48"/>
    <p:sldId id="314"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6600"/>
    <a:srgbClr val="692AA2"/>
    <a:srgbClr val="1D1496"/>
    <a:srgbClr val="FE230C"/>
    <a:srgbClr val="FFFF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08" autoAdjust="0"/>
    <p:restoredTop sz="94660"/>
  </p:normalViewPr>
  <p:slideViewPr>
    <p:cSldViewPr>
      <p:cViewPr>
        <p:scale>
          <a:sx n="67" d="100"/>
          <a:sy n="67" d="100"/>
        </p:scale>
        <p:origin x="-1062" y="-888"/>
      </p:cViewPr>
      <p:guideLst>
        <p:guide orient="horz" pos="2160"/>
        <p:guide pos="286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63BC48-A8EC-48F3-BC7A-C67F6FC3EFE8}" type="doc">
      <dgm:prSet loTypeId="urn:diagrams.loki3.com/TabbedArc+Icon" loCatId="relationship" qsTypeId="urn:microsoft.com/office/officeart/2005/8/quickstyle/simple1#1" qsCatId="simple" csTypeId="urn:microsoft.com/office/officeart/2005/8/colors/accent4_3" csCatId="accent4" phldr="1"/>
      <dgm:spPr/>
      <dgm:t>
        <a:bodyPr/>
        <a:lstStyle/>
        <a:p>
          <a:endParaRPr lang="zh-CN" altLang="en-US"/>
        </a:p>
      </dgm:t>
    </dgm:pt>
    <dgm:pt modelId="{DAF60C9A-9043-42DF-A43D-168D0EA64405}">
      <dgm:prSet custT="1"/>
      <dgm:spPr>
        <a:solidFill>
          <a:srgbClr val="00B050"/>
        </a:solidFill>
      </dgm:spPr>
      <dgm:t>
        <a:bodyPr/>
        <a:lstStyle/>
        <a:p>
          <a:pPr rtl="0"/>
          <a:r>
            <a:rPr lang="zh-CN" altLang="en-US" sz="2800" b="1" smtClean="0">
              <a:latin typeface="黑体" pitchFamily="49" charset="-122"/>
              <a:ea typeface="黑体" pitchFamily="49" charset="-122"/>
            </a:rPr>
            <a:t>以健康为中心</a:t>
          </a:r>
          <a:endParaRPr lang="zh-CN" altLang="en-US" sz="2800">
            <a:latin typeface="黑体" pitchFamily="49" charset="-122"/>
            <a:ea typeface="黑体" pitchFamily="49" charset="-122"/>
          </a:endParaRPr>
        </a:p>
      </dgm:t>
    </dgm:pt>
    <dgm:pt modelId="{AC7E3FC0-740B-47D6-8C7E-973F86489017}" type="parTrans" cxnId="{7F6AD88B-494C-4AB7-993D-0208702ECEC2}">
      <dgm:prSet/>
      <dgm:spPr/>
      <dgm:t>
        <a:bodyPr/>
        <a:lstStyle/>
        <a:p>
          <a:endParaRPr lang="zh-CN" altLang="en-US" sz="2800">
            <a:latin typeface="黑体" pitchFamily="49" charset="-122"/>
            <a:ea typeface="黑体" pitchFamily="49" charset="-122"/>
          </a:endParaRPr>
        </a:p>
      </dgm:t>
    </dgm:pt>
    <dgm:pt modelId="{E3C19080-7854-4CA6-868B-8017B584CED0}" type="sibTrans" cxnId="{7F6AD88B-494C-4AB7-993D-0208702ECEC2}">
      <dgm:prSet/>
      <dgm:spPr/>
      <dgm:t>
        <a:bodyPr/>
        <a:lstStyle/>
        <a:p>
          <a:endParaRPr lang="zh-CN" altLang="en-US" sz="2800">
            <a:latin typeface="黑体" pitchFamily="49" charset="-122"/>
            <a:ea typeface="黑体" pitchFamily="49" charset="-122"/>
          </a:endParaRPr>
        </a:p>
      </dgm:t>
    </dgm:pt>
    <dgm:pt modelId="{428FFFC7-BFAE-47BC-AC42-04B900F8A402}">
      <dgm:prSet custT="1"/>
      <dgm:spPr/>
      <dgm:t>
        <a:bodyPr/>
        <a:lstStyle/>
        <a:p>
          <a:pPr rtl="0"/>
          <a:r>
            <a:rPr lang="zh-CN" altLang="en-US" sz="2800" b="1" smtClean="0">
              <a:latin typeface="黑体" pitchFamily="49" charset="-122"/>
              <a:ea typeface="黑体" pitchFamily="49" charset="-122"/>
            </a:rPr>
            <a:t>广泛性</a:t>
          </a:r>
          <a:endParaRPr lang="zh-CN" altLang="en-US" sz="2800">
            <a:latin typeface="黑体" pitchFamily="49" charset="-122"/>
            <a:ea typeface="黑体" pitchFamily="49" charset="-122"/>
          </a:endParaRPr>
        </a:p>
      </dgm:t>
    </dgm:pt>
    <dgm:pt modelId="{76404D25-AC5C-45B5-915F-BF075B274610}" type="parTrans" cxnId="{404BBADA-ED31-4CBE-BFD4-05698E36ED23}">
      <dgm:prSet/>
      <dgm:spPr/>
      <dgm:t>
        <a:bodyPr/>
        <a:lstStyle/>
        <a:p>
          <a:endParaRPr lang="zh-CN" altLang="en-US" sz="2800">
            <a:latin typeface="黑体" pitchFamily="49" charset="-122"/>
            <a:ea typeface="黑体" pitchFamily="49" charset="-122"/>
          </a:endParaRPr>
        </a:p>
      </dgm:t>
    </dgm:pt>
    <dgm:pt modelId="{CFEB0967-AEF2-40DC-957A-925FF6CD2174}" type="sibTrans" cxnId="{404BBADA-ED31-4CBE-BFD4-05698E36ED23}">
      <dgm:prSet/>
      <dgm:spPr/>
      <dgm:t>
        <a:bodyPr/>
        <a:lstStyle/>
        <a:p>
          <a:endParaRPr lang="zh-CN" altLang="en-US" sz="2800">
            <a:latin typeface="黑体" pitchFamily="49" charset="-122"/>
            <a:ea typeface="黑体" pitchFamily="49" charset="-122"/>
          </a:endParaRPr>
        </a:p>
      </dgm:t>
    </dgm:pt>
    <dgm:pt modelId="{6C9A3160-0D7A-4A0D-B5A2-5EDED843FAE9}">
      <dgm:prSet custT="1"/>
      <dgm:spPr>
        <a:solidFill>
          <a:srgbClr val="FF6600"/>
        </a:solidFill>
      </dgm:spPr>
      <dgm:t>
        <a:bodyPr/>
        <a:lstStyle/>
        <a:p>
          <a:pPr rtl="0"/>
          <a:r>
            <a:rPr lang="zh-CN" altLang="en-US" sz="2800" b="1" smtClean="0">
              <a:latin typeface="黑体" pitchFamily="49" charset="-122"/>
              <a:ea typeface="黑体" pitchFamily="49" charset="-122"/>
            </a:rPr>
            <a:t>连续性</a:t>
          </a:r>
          <a:endParaRPr lang="zh-CN" altLang="en-US" sz="2800">
            <a:latin typeface="黑体" pitchFamily="49" charset="-122"/>
            <a:ea typeface="黑体" pitchFamily="49" charset="-122"/>
          </a:endParaRPr>
        </a:p>
      </dgm:t>
    </dgm:pt>
    <dgm:pt modelId="{7AEF664D-C8D7-40C0-8A55-606983B8B625}" type="parTrans" cxnId="{A9D1CCE9-AC41-45A9-A878-EE72BF587D77}">
      <dgm:prSet/>
      <dgm:spPr/>
      <dgm:t>
        <a:bodyPr/>
        <a:lstStyle/>
        <a:p>
          <a:endParaRPr lang="zh-CN" altLang="en-US" sz="2800">
            <a:latin typeface="黑体" pitchFamily="49" charset="-122"/>
            <a:ea typeface="黑体" pitchFamily="49" charset="-122"/>
          </a:endParaRPr>
        </a:p>
      </dgm:t>
    </dgm:pt>
    <dgm:pt modelId="{A9A531BA-FDA6-425A-894F-2280FA00F87A}" type="sibTrans" cxnId="{A9D1CCE9-AC41-45A9-A878-EE72BF587D77}">
      <dgm:prSet/>
      <dgm:spPr/>
      <dgm:t>
        <a:bodyPr/>
        <a:lstStyle/>
        <a:p>
          <a:endParaRPr lang="zh-CN" altLang="en-US" sz="2800">
            <a:latin typeface="黑体" pitchFamily="49" charset="-122"/>
            <a:ea typeface="黑体" pitchFamily="49" charset="-122"/>
          </a:endParaRPr>
        </a:p>
      </dgm:t>
    </dgm:pt>
    <dgm:pt modelId="{5C6D1CAD-F698-48FC-8B84-23AE9A7D0C4C}" type="pres">
      <dgm:prSet presAssocID="{9963BC48-A8EC-48F3-BC7A-C67F6FC3EFE8}" presName="Name0" presStyleCnt="0">
        <dgm:presLayoutVars>
          <dgm:dir/>
          <dgm:resizeHandles val="exact"/>
        </dgm:presLayoutVars>
      </dgm:prSet>
      <dgm:spPr/>
      <dgm:t>
        <a:bodyPr/>
        <a:lstStyle/>
        <a:p>
          <a:endParaRPr lang="zh-CN" altLang="en-US"/>
        </a:p>
      </dgm:t>
    </dgm:pt>
    <dgm:pt modelId="{7204D4F2-FA96-4560-9171-9A74D0D5B503}" type="pres">
      <dgm:prSet presAssocID="{DAF60C9A-9043-42DF-A43D-168D0EA64405}" presName="twoplus" presStyleLbl="node1" presStyleIdx="0" presStyleCnt="3">
        <dgm:presLayoutVars>
          <dgm:bulletEnabled val="1"/>
        </dgm:presLayoutVars>
      </dgm:prSet>
      <dgm:spPr/>
      <dgm:t>
        <a:bodyPr/>
        <a:lstStyle/>
        <a:p>
          <a:endParaRPr lang="zh-CN" altLang="en-US"/>
        </a:p>
      </dgm:t>
    </dgm:pt>
    <dgm:pt modelId="{7E8151E1-FCDA-4CC1-A69B-D469BBDB6FA7}" type="pres">
      <dgm:prSet presAssocID="{428FFFC7-BFAE-47BC-AC42-04B900F8A402}" presName="twoplus" presStyleLbl="node1" presStyleIdx="1" presStyleCnt="3">
        <dgm:presLayoutVars>
          <dgm:bulletEnabled val="1"/>
        </dgm:presLayoutVars>
      </dgm:prSet>
      <dgm:spPr/>
      <dgm:t>
        <a:bodyPr/>
        <a:lstStyle/>
        <a:p>
          <a:endParaRPr lang="zh-CN" altLang="en-US"/>
        </a:p>
      </dgm:t>
    </dgm:pt>
    <dgm:pt modelId="{022A5D95-903A-426D-A26D-6726F94CF486}" type="pres">
      <dgm:prSet presAssocID="{6C9A3160-0D7A-4A0D-B5A2-5EDED843FAE9}" presName="twoplus" presStyleLbl="node1" presStyleIdx="2" presStyleCnt="3">
        <dgm:presLayoutVars>
          <dgm:bulletEnabled val="1"/>
        </dgm:presLayoutVars>
      </dgm:prSet>
      <dgm:spPr/>
      <dgm:t>
        <a:bodyPr/>
        <a:lstStyle/>
        <a:p>
          <a:endParaRPr lang="zh-CN" altLang="en-US"/>
        </a:p>
      </dgm:t>
    </dgm:pt>
  </dgm:ptLst>
  <dgm:cxnLst>
    <dgm:cxn modelId="{55097943-5718-43E4-8D8A-0380B2A921B6}" type="presOf" srcId="{428FFFC7-BFAE-47BC-AC42-04B900F8A402}" destId="{7E8151E1-FCDA-4CC1-A69B-D469BBDB6FA7}" srcOrd="0" destOrd="0" presId="urn:diagrams.loki3.com/TabbedArc+Icon"/>
    <dgm:cxn modelId="{3C85307A-EFD1-4BCE-95FC-DBD5572004C9}" type="presOf" srcId="{DAF60C9A-9043-42DF-A43D-168D0EA64405}" destId="{7204D4F2-FA96-4560-9171-9A74D0D5B503}" srcOrd="0" destOrd="0" presId="urn:diagrams.loki3.com/TabbedArc+Icon"/>
    <dgm:cxn modelId="{45EB9B5C-ECFA-499A-A96B-5DE1961E652D}" type="presOf" srcId="{6C9A3160-0D7A-4A0D-B5A2-5EDED843FAE9}" destId="{022A5D95-903A-426D-A26D-6726F94CF486}" srcOrd="0" destOrd="0" presId="urn:diagrams.loki3.com/TabbedArc+Icon"/>
    <dgm:cxn modelId="{404BBADA-ED31-4CBE-BFD4-05698E36ED23}" srcId="{9963BC48-A8EC-48F3-BC7A-C67F6FC3EFE8}" destId="{428FFFC7-BFAE-47BC-AC42-04B900F8A402}" srcOrd="1" destOrd="0" parTransId="{76404D25-AC5C-45B5-915F-BF075B274610}" sibTransId="{CFEB0967-AEF2-40DC-957A-925FF6CD2174}"/>
    <dgm:cxn modelId="{85D69BD3-6880-40D8-8BF2-75662874BB7B}" type="presOf" srcId="{9963BC48-A8EC-48F3-BC7A-C67F6FC3EFE8}" destId="{5C6D1CAD-F698-48FC-8B84-23AE9A7D0C4C}" srcOrd="0" destOrd="0" presId="urn:diagrams.loki3.com/TabbedArc+Icon"/>
    <dgm:cxn modelId="{7F6AD88B-494C-4AB7-993D-0208702ECEC2}" srcId="{9963BC48-A8EC-48F3-BC7A-C67F6FC3EFE8}" destId="{DAF60C9A-9043-42DF-A43D-168D0EA64405}" srcOrd="0" destOrd="0" parTransId="{AC7E3FC0-740B-47D6-8C7E-973F86489017}" sibTransId="{E3C19080-7854-4CA6-868B-8017B584CED0}"/>
    <dgm:cxn modelId="{A9D1CCE9-AC41-45A9-A878-EE72BF587D77}" srcId="{9963BC48-A8EC-48F3-BC7A-C67F6FC3EFE8}" destId="{6C9A3160-0D7A-4A0D-B5A2-5EDED843FAE9}" srcOrd="2" destOrd="0" parTransId="{7AEF664D-C8D7-40C0-8A55-606983B8B625}" sibTransId="{A9A531BA-FDA6-425A-894F-2280FA00F87A}"/>
    <dgm:cxn modelId="{B848424A-4BED-4F6E-B5A5-599BBF5EC3D8}" type="presParOf" srcId="{5C6D1CAD-F698-48FC-8B84-23AE9A7D0C4C}" destId="{7204D4F2-FA96-4560-9171-9A74D0D5B503}" srcOrd="0" destOrd="0" presId="urn:diagrams.loki3.com/TabbedArc+Icon"/>
    <dgm:cxn modelId="{AD29DDC0-BC8C-4B28-99B7-21F3F5AF8E92}" type="presParOf" srcId="{5C6D1CAD-F698-48FC-8B84-23AE9A7D0C4C}" destId="{7E8151E1-FCDA-4CC1-A69B-D469BBDB6FA7}" srcOrd="1" destOrd="0" presId="urn:diagrams.loki3.com/TabbedArc+Icon"/>
    <dgm:cxn modelId="{A072479F-8AAC-4619-8529-3591F0D09F54}" type="presParOf" srcId="{5C6D1CAD-F698-48FC-8B84-23AE9A7D0C4C}" destId="{022A5D95-903A-426D-A26D-6726F94CF486}" srcOrd="2" destOrd="0" presId="urn:diagrams.loki3.com/TabbedArc+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F68E8D4-F157-4C30-9F54-FA61A48F5F7F}" type="doc">
      <dgm:prSet loTypeId="urn:microsoft.com/office/officeart/2005/8/layout/hList1" loCatId="list" qsTypeId="urn:microsoft.com/office/officeart/2005/8/quickstyle/simple1#9" qsCatId="simple" csTypeId="urn:microsoft.com/office/officeart/2005/8/colors/accent1_2#5" csCatId="accent1" phldr="1"/>
      <dgm:spPr/>
      <dgm:t>
        <a:bodyPr/>
        <a:lstStyle/>
        <a:p>
          <a:endParaRPr lang="zh-CN" altLang="en-US"/>
        </a:p>
      </dgm:t>
    </dgm:pt>
    <dgm:pt modelId="{38025E3F-E657-4621-8B83-708A12E9C7CF}">
      <dgm:prSet phldrT="[文本]" custT="1"/>
      <dgm:spPr>
        <a:solidFill>
          <a:srgbClr val="7030A0"/>
        </a:solidFill>
      </dgm:spPr>
      <dgm:t>
        <a:bodyPr/>
        <a:lstStyle/>
        <a:p>
          <a:r>
            <a:rPr lang="zh-CN" altLang="en-US" sz="2400" b="1" dirty="0" smtClean="0"/>
            <a:t>教育对象</a:t>
          </a:r>
          <a:endParaRPr lang="en-US" altLang="zh-CN" sz="2400" b="1" dirty="0" smtClean="0"/>
        </a:p>
        <a:p>
          <a:r>
            <a:rPr lang="zh-CN" altLang="en-US" sz="2400" b="1" dirty="0" smtClean="0"/>
            <a:t>评估</a:t>
          </a:r>
          <a:endParaRPr lang="zh-CN" altLang="en-US" sz="2400" b="1" dirty="0"/>
        </a:p>
      </dgm:t>
    </dgm:pt>
    <dgm:pt modelId="{CB5FA70C-EF7A-4B29-8DD3-59D115A3CB55}" type="parTrans" cxnId="{86755F8B-28D1-487E-95DF-1C8A2091B026}">
      <dgm:prSet/>
      <dgm:spPr/>
      <dgm:t>
        <a:bodyPr/>
        <a:lstStyle/>
        <a:p>
          <a:endParaRPr lang="zh-CN" altLang="en-US" sz="2400" b="1"/>
        </a:p>
      </dgm:t>
    </dgm:pt>
    <dgm:pt modelId="{6340D8D3-40AE-496B-A73E-07CF3F8FE137}" type="sibTrans" cxnId="{86755F8B-28D1-487E-95DF-1C8A2091B026}">
      <dgm:prSet/>
      <dgm:spPr/>
      <dgm:t>
        <a:bodyPr/>
        <a:lstStyle/>
        <a:p>
          <a:endParaRPr lang="zh-CN" altLang="en-US" sz="2400" b="1"/>
        </a:p>
      </dgm:t>
    </dgm:pt>
    <dgm:pt modelId="{572928C9-A996-4069-8C55-3624A65AFA43}">
      <dgm:prSet phldrT="[文本]" custT="1"/>
      <dgm:spPr/>
      <dgm:t>
        <a:bodyPr/>
        <a:lstStyle/>
        <a:p>
          <a:pPr>
            <a:lnSpc>
              <a:spcPct val="150000"/>
            </a:lnSpc>
          </a:pPr>
          <a:r>
            <a:rPr lang="zh-CN" altLang="en-US" sz="2400" b="1" dirty="0" smtClean="0"/>
            <a:t>学习准备</a:t>
          </a:r>
          <a:endParaRPr lang="zh-CN" altLang="en-US" sz="2400" b="1" dirty="0"/>
        </a:p>
      </dgm:t>
    </dgm:pt>
    <dgm:pt modelId="{09121A57-AE68-4599-909F-52778788AF43}" type="parTrans" cxnId="{B6B3D121-002F-4BD8-8AAD-93507515D6AF}">
      <dgm:prSet/>
      <dgm:spPr/>
      <dgm:t>
        <a:bodyPr/>
        <a:lstStyle/>
        <a:p>
          <a:endParaRPr lang="zh-CN" altLang="en-US" sz="2400" b="1"/>
        </a:p>
      </dgm:t>
    </dgm:pt>
    <dgm:pt modelId="{D26306C6-DEF4-4BF1-A627-A267CBB439F0}" type="sibTrans" cxnId="{B6B3D121-002F-4BD8-8AAD-93507515D6AF}">
      <dgm:prSet/>
      <dgm:spPr/>
      <dgm:t>
        <a:bodyPr/>
        <a:lstStyle/>
        <a:p>
          <a:endParaRPr lang="zh-CN" altLang="en-US" sz="2400" b="1"/>
        </a:p>
      </dgm:t>
    </dgm:pt>
    <dgm:pt modelId="{A606BA80-8EE7-4C7B-A7AC-F7C83FC8669A}">
      <dgm:prSet phldrT="[文本]" custT="1"/>
      <dgm:spPr>
        <a:solidFill>
          <a:srgbClr val="7030A0"/>
        </a:solidFill>
      </dgm:spPr>
      <dgm:t>
        <a:bodyPr/>
        <a:lstStyle/>
        <a:p>
          <a:r>
            <a:rPr lang="zh-CN" altLang="en-US" sz="2400" b="1" dirty="0" smtClean="0"/>
            <a:t>学习需要</a:t>
          </a:r>
          <a:endParaRPr lang="en-US" altLang="zh-CN" sz="2400" b="1" dirty="0" smtClean="0"/>
        </a:p>
        <a:p>
          <a:r>
            <a:rPr lang="zh-CN" altLang="en-US" sz="2400" b="1" dirty="0" smtClean="0"/>
            <a:t>评估</a:t>
          </a:r>
          <a:endParaRPr lang="zh-CN" altLang="en-US" sz="2400" b="1" dirty="0"/>
        </a:p>
      </dgm:t>
    </dgm:pt>
    <dgm:pt modelId="{1B9C61AB-338B-4FCA-9571-368EE11B172D}" type="parTrans" cxnId="{48A0C183-939C-4550-8354-30A43D97A75E}">
      <dgm:prSet/>
      <dgm:spPr/>
      <dgm:t>
        <a:bodyPr/>
        <a:lstStyle/>
        <a:p>
          <a:endParaRPr lang="zh-CN" altLang="en-US" sz="2400" b="1"/>
        </a:p>
      </dgm:t>
    </dgm:pt>
    <dgm:pt modelId="{A9841052-FA13-4BA6-8ED0-E9380BA5FB2B}" type="sibTrans" cxnId="{48A0C183-939C-4550-8354-30A43D97A75E}">
      <dgm:prSet/>
      <dgm:spPr/>
      <dgm:t>
        <a:bodyPr/>
        <a:lstStyle/>
        <a:p>
          <a:endParaRPr lang="zh-CN" altLang="en-US" sz="2400" b="1"/>
        </a:p>
      </dgm:t>
    </dgm:pt>
    <dgm:pt modelId="{B70AE36C-BC1D-4B4F-B9C1-363460CB43CE}">
      <dgm:prSet phldrT="[文本]" phldr="1" custT="1"/>
      <dgm:spPr/>
      <dgm:t>
        <a:bodyPr/>
        <a:lstStyle/>
        <a:p>
          <a:endParaRPr lang="zh-CN" altLang="en-US" sz="2400" b="1" dirty="0"/>
        </a:p>
      </dgm:t>
    </dgm:pt>
    <dgm:pt modelId="{8820838E-E877-4658-9885-5362758E427D}" type="parTrans" cxnId="{9A354E1B-FA63-43C9-90C2-AC7D9E3A2478}">
      <dgm:prSet/>
      <dgm:spPr/>
      <dgm:t>
        <a:bodyPr/>
        <a:lstStyle/>
        <a:p>
          <a:endParaRPr lang="zh-CN" altLang="en-US" sz="2400" b="1"/>
        </a:p>
      </dgm:t>
    </dgm:pt>
    <dgm:pt modelId="{DAC2D7E1-7B1A-46B2-9CE7-CDA2891AE6DE}" type="sibTrans" cxnId="{9A354E1B-FA63-43C9-90C2-AC7D9E3A2478}">
      <dgm:prSet/>
      <dgm:spPr/>
      <dgm:t>
        <a:bodyPr/>
        <a:lstStyle/>
        <a:p>
          <a:endParaRPr lang="zh-CN" altLang="en-US" sz="2400" b="1"/>
        </a:p>
      </dgm:t>
    </dgm:pt>
    <dgm:pt modelId="{CD3B00F8-7B94-436E-A7D4-87313584AC32}">
      <dgm:prSet phldrT="[文本]" phldr="1" custT="1"/>
      <dgm:spPr/>
      <dgm:t>
        <a:bodyPr/>
        <a:lstStyle/>
        <a:p>
          <a:endParaRPr lang="zh-CN" altLang="en-US" sz="2400" b="1" dirty="0"/>
        </a:p>
      </dgm:t>
    </dgm:pt>
    <dgm:pt modelId="{B1293285-367C-4F96-92E8-5C5C9E202BA1}" type="parTrans" cxnId="{D57C9889-A643-454C-B49E-F6C140377A48}">
      <dgm:prSet/>
      <dgm:spPr/>
      <dgm:t>
        <a:bodyPr/>
        <a:lstStyle/>
        <a:p>
          <a:endParaRPr lang="zh-CN" altLang="en-US" sz="2400" b="1"/>
        </a:p>
      </dgm:t>
    </dgm:pt>
    <dgm:pt modelId="{D6EC1564-1844-4FC4-912D-2BBC0F661A8D}" type="sibTrans" cxnId="{D57C9889-A643-454C-B49E-F6C140377A48}">
      <dgm:prSet/>
      <dgm:spPr/>
      <dgm:t>
        <a:bodyPr/>
        <a:lstStyle/>
        <a:p>
          <a:endParaRPr lang="zh-CN" altLang="en-US" sz="2400" b="1"/>
        </a:p>
      </dgm:t>
    </dgm:pt>
    <dgm:pt modelId="{83113553-7784-4CCF-8784-74B558643B7B}">
      <dgm:prSet phldrT="[文本]" custT="1"/>
      <dgm:spPr>
        <a:solidFill>
          <a:srgbClr val="7030A0"/>
        </a:solidFill>
      </dgm:spPr>
      <dgm:t>
        <a:bodyPr/>
        <a:lstStyle/>
        <a:p>
          <a:r>
            <a:rPr lang="zh-CN" altLang="en-US" sz="2400" b="1" dirty="0" smtClean="0"/>
            <a:t>学习环境</a:t>
          </a:r>
          <a:endParaRPr lang="en-US" altLang="zh-CN" sz="2400" b="1" dirty="0" smtClean="0"/>
        </a:p>
        <a:p>
          <a:r>
            <a:rPr lang="zh-CN" altLang="en-US" sz="2400" b="1" dirty="0" smtClean="0"/>
            <a:t>评估</a:t>
          </a:r>
          <a:endParaRPr lang="zh-CN" altLang="en-US" sz="2400" b="1" dirty="0"/>
        </a:p>
      </dgm:t>
    </dgm:pt>
    <dgm:pt modelId="{261DD41C-26D8-4DED-B169-2C2D1DE3A29D}" type="parTrans" cxnId="{D031155B-B89C-41DA-B073-8A68AD240DBF}">
      <dgm:prSet/>
      <dgm:spPr/>
      <dgm:t>
        <a:bodyPr/>
        <a:lstStyle/>
        <a:p>
          <a:endParaRPr lang="zh-CN" altLang="en-US" sz="2400" b="1"/>
        </a:p>
      </dgm:t>
    </dgm:pt>
    <dgm:pt modelId="{4423BC37-5063-4ACF-8091-75B17FD0C397}" type="sibTrans" cxnId="{D031155B-B89C-41DA-B073-8A68AD240DBF}">
      <dgm:prSet/>
      <dgm:spPr/>
      <dgm:t>
        <a:bodyPr/>
        <a:lstStyle/>
        <a:p>
          <a:endParaRPr lang="zh-CN" altLang="en-US" sz="2400" b="1"/>
        </a:p>
      </dgm:t>
    </dgm:pt>
    <dgm:pt modelId="{3A8776A4-5C7C-48B6-8B09-A609988535DA}">
      <dgm:prSet phldrT="[文本]" phldr="1" custT="1"/>
      <dgm:spPr/>
      <dgm:t>
        <a:bodyPr/>
        <a:lstStyle/>
        <a:p>
          <a:endParaRPr lang="zh-CN" altLang="en-US" sz="2400" b="1" dirty="0"/>
        </a:p>
      </dgm:t>
    </dgm:pt>
    <dgm:pt modelId="{D0E736AC-AC83-4AD7-9C48-723FC39EE282}" type="parTrans" cxnId="{6B4177F4-132F-4A55-8B2E-72A23E203B48}">
      <dgm:prSet/>
      <dgm:spPr/>
      <dgm:t>
        <a:bodyPr/>
        <a:lstStyle/>
        <a:p>
          <a:endParaRPr lang="zh-CN" altLang="en-US" sz="2400" b="1"/>
        </a:p>
      </dgm:t>
    </dgm:pt>
    <dgm:pt modelId="{D87E6841-66A9-4EE0-9A5C-A55B920D9B38}" type="sibTrans" cxnId="{6B4177F4-132F-4A55-8B2E-72A23E203B48}">
      <dgm:prSet/>
      <dgm:spPr/>
      <dgm:t>
        <a:bodyPr/>
        <a:lstStyle/>
        <a:p>
          <a:endParaRPr lang="zh-CN" altLang="en-US" sz="2400" b="1"/>
        </a:p>
      </dgm:t>
    </dgm:pt>
    <dgm:pt modelId="{F0FF3AE3-942E-4C7F-8B1E-F7BD170CC659}">
      <dgm:prSet phldrT="[文本]" phldr="1" custT="1"/>
      <dgm:spPr/>
      <dgm:t>
        <a:bodyPr/>
        <a:lstStyle/>
        <a:p>
          <a:endParaRPr lang="zh-CN" altLang="en-US" sz="2400" b="1" dirty="0"/>
        </a:p>
      </dgm:t>
    </dgm:pt>
    <dgm:pt modelId="{9369B163-C9DE-47C7-95A8-8368023342AA}" type="parTrans" cxnId="{BB313979-EB50-4F09-BA31-4162060AB2B7}">
      <dgm:prSet/>
      <dgm:spPr/>
      <dgm:t>
        <a:bodyPr/>
        <a:lstStyle/>
        <a:p>
          <a:endParaRPr lang="zh-CN" altLang="en-US" sz="2400" b="1"/>
        </a:p>
      </dgm:t>
    </dgm:pt>
    <dgm:pt modelId="{C90B1294-6364-4334-BF56-AC7CFDEBB80D}" type="sibTrans" cxnId="{BB313979-EB50-4F09-BA31-4162060AB2B7}">
      <dgm:prSet/>
      <dgm:spPr/>
      <dgm:t>
        <a:bodyPr/>
        <a:lstStyle/>
        <a:p>
          <a:endParaRPr lang="zh-CN" altLang="en-US" sz="2400" b="1"/>
        </a:p>
      </dgm:t>
    </dgm:pt>
    <dgm:pt modelId="{5CCFB2C6-455A-439C-A855-B510B0052AA2}">
      <dgm:prSet custT="1"/>
      <dgm:spPr>
        <a:solidFill>
          <a:srgbClr val="7030A0"/>
        </a:solidFill>
      </dgm:spPr>
      <dgm:t>
        <a:bodyPr/>
        <a:lstStyle/>
        <a:p>
          <a:r>
            <a:rPr lang="zh-CN" altLang="en-US" sz="2400" b="1" dirty="0" smtClean="0"/>
            <a:t>教育者评估</a:t>
          </a:r>
          <a:endParaRPr lang="zh-CN" altLang="en-US" sz="2400" b="1" dirty="0"/>
        </a:p>
      </dgm:t>
    </dgm:pt>
    <dgm:pt modelId="{0813162E-3C80-4B65-A690-75C8DDF7AE5A}" type="parTrans" cxnId="{718AEB9F-5950-4339-826E-158F64298E38}">
      <dgm:prSet/>
      <dgm:spPr/>
      <dgm:t>
        <a:bodyPr/>
        <a:lstStyle/>
        <a:p>
          <a:endParaRPr lang="zh-CN" altLang="en-US" sz="2400" b="1"/>
        </a:p>
      </dgm:t>
    </dgm:pt>
    <dgm:pt modelId="{6CD9EC20-B7E3-4FE4-ABAF-7CF75D1513ED}" type="sibTrans" cxnId="{718AEB9F-5950-4339-826E-158F64298E38}">
      <dgm:prSet/>
      <dgm:spPr/>
      <dgm:t>
        <a:bodyPr/>
        <a:lstStyle/>
        <a:p>
          <a:endParaRPr lang="zh-CN" altLang="en-US" sz="2400" b="1"/>
        </a:p>
      </dgm:t>
    </dgm:pt>
    <dgm:pt modelId="{63F72813-3AE7-458E-9B75-2440F37B13DA}">
      <dgm:prSet custT="1"/>
      <dgm:spPr/>
      <dgm:t>
        <a:bodyPr/>
        <a:lstStyle/>
        <a:p>
          <a:pPr>
            <a:lnSpc>
              <a:spcPct val="150000"/>
            </a:lnSpc>
          </a:pPr>
          <a:r>
            <a:rPr lang="zh-CN" altLang="zh-CN" sz="2400" b="1" dirty="0" smtClean="0"/>
            <a:t>学习能力</a:t>
          </a:r>
          <a:endParaRPr lang="en-US" altLang="zh-CN" sz="2400" b="1" dirty="0" smtClean="0"/>
        </a:p>
      </dgm:t>
    </dgm:pt>
    <dgm:pt modelId="{600E5289-93EA-43CD-BB86-B05B99216881}" type="parTrans" cxnId="{3C8F7688-9EF1-47E6-8C2A-0BE9EFC9C8AF}">
      <dgm:prSet/>
      <dgm:spPr/>
      <dgm:t>
        <a:bodyPr/>
        <a:lstStyle/>
        <a:p>
          <a:endParaRPr lang="zh-CN" altLang="en-US" sz="2400" b="1"/>
        </a:p>
      </dgm:t>
    </dgm:pt>
    <dgm:pt modelId="{5A47C114-1261-4931-9070-AE1BAA8ADB30}" type="sibTrans" cxnId="{3C8F7688-9EF1-47E6-8C2A-0BE9EFC9C8AF}">
      <dgm:prSet/>
      <dgm:spPr/>
      <dgm:t>
        <a:bodyPr/>
        <a:lstStyle/>
        <a:p>
          <a:endParaRPr lang="zh-CN" altLang="en-US" sz="2400" b="1"/>
        </a:p>
      </dgm:t>
    </dgm:pt>
    <dgm:pt modelId="{2C2E85D1-A962-4734-AEA2-4FD43CAB42EE}">
      <dgm:prSet custT="1"/>
      <dgm:spPr/>
      <dgm:t>
        <a:bodyPr/>
        <a:lstStyle/>
        <a:p>
          <a:pPr>
            <a:lnSpc>
              <a:spcPct val="150000"/>
            </a:lnSpc>
          </a:pPr>
          <a:r>
            <a:rPr lang="zh-CN" altLang="en-US" sz="2400" b="1" dirty="0" smtClean="0"/>
            <a:t>学习态度和动机</a:t>
          </a:r>
          <a:endParaRPr lang="zh-CN" altLang="en-US" sz="2400" b="1" dirty="0"/>
        </a:p>
      </dgm:t>
    </dgm:pt>
    <dgm:pt modelId="{519CA72F-57A8-422A-98B4-BDA3B260974B}" type="parTrans" cxnId="{9E3604A2-F539-49CB-9E81-0BB5372ABD26}">
      <dgm:prSet/>
      <dgm:spPr/>
      <dgm:t>
        <a:bodyPr/>
        <a:lstStyle/>
        <a:p>
          <a:endParaRPr lang="zh-CN" altLang="en-US" sz="2400" b="1"/>
        </a:p>
      </dgm:t>
    </dgm:pt>
    <dgm:pt modelId="{61669D83-130A-4D8C-BFB0-EE58839EA87E}" type="sibTrans" cxnId="{9E3604A2-F539-49CB-9E81-0BB5372ABD26}">
      <dgm:prSet/>
      <dgm:spPr/>
      <dgm:t>
        <a:bodyPr/>
        <a:lstStyle/>
        <a:p>
          <a:endParaRPr lang="zh-CN" altLang="en-US" sz="2400" b="1"/>
        </a:p>
      </dgm:t>
    </dgm:pt>
    <dgm:pt modelId="{061FD0DB-3B3E-469A-B09F-E4CBBACB0F13}" type="pres">
      <dgm:prSet presAssocID="{3F68E8D4-F157-4C30-9F54-FA61A48F5F7F}" presName="Name0" presStyleCnt="0">
        <dgm:presLayoutVars>
          <dgm:dir/>
          <dgm:animLvl val="lvl"/>
          <dgm:resizeHandles val="exact"/>
        </dgm:presLayoutVars>
      </dgm:prSet>
      <dgm:spPr/>
      <dgm:t>
        <a:bodyPr/>
        <a:lstStyle/>
        <a:p>
          <a:endParaRPr lang="zh-CN" altLang="en-US"/>
        </a:p>
      </dgm:t>
    </dgm:pt>
    <dgm:pt modelId="{6277508C-7992-4809-BA0F-E666CDF2DF95}" type="pres">
      <dgm:prSet presAssocID="{38025E3F-E657-4621-8B83-708A12E9C7CF}" presName="composite" presStyleCnt="0"/>
      <dgm:spPr/>
    </dgm:pt>
    <dgm:pt modelId="{D8A3A617-306A-4532-8E71-F472EC2EF7D2}" type="pres">
      <dgm:prSet presAssocID="{38025E3F-E657-4621-8B83-708A12E9C7CF}" presName="parTx" presStyleLbl="alignNode1" presStyleIdx="0" presStyleCnt="4" custScaleY="157144">
        <dgm:presLayoutVars>
          <dgm:chMax val="0"/>
          <dgm:chPref val="0"/>
          <dgm:bulletEnabled val="1"/>
        </dgm:presLayoutVars>
      </dgm:prSet>
      <dgm:spPr/>
      <dgm:t>
        <a:bodyPr/>
        <a:lstStyle/>
        <a:p>
          <a:endParaRPr lang="zh-CN" altLang="en-US"/>
        </a:p>
      </dgm:t>
    </dgm:pt>
    <dgm:pt modelId="{4357D86B-C01C-433D-B594-F7B9855F7DAE}" type="pres">
      <dgm:prSet presAssocID="{38025E3F-E657-4621-8B83-708A12E9C7CF}" presName="desTx" presStyleLbl="alignAccFollowNode1" presStyleIdx="0" presStyleCnt="4">
        <dgm:presLayoutVars>
          <dgm:bulletEnabled val="1"/>
        </dgm:presLayoutVars>
      </dgm:prSet>
      <dgm:spPr/>
      <dgm:t>
        <a:bodyPr/>
        <a:lstStyle/>
        <a:p>
          <a:endParaRPr lang="zh-CN" altLang="en-US"/>
        </a:p>
      </dgm:t>
    </dgm:pt>
    <dgm:pt modelId="{C9AF8D61-33CD-400B-9C05-8A5C057A50E5}" type="pres">
      <dgm:prSet presAssocID="{6340D8D3-40AE-496B-A73E-07CF3F8FE137}" presName="space" presStyleCnt="0"/>
      <dgm:spPr/>
    </dgm:pt>
    <dgm:pt modelId="{E66D8AB0-AF60-4052-8799-A5CFFF806FD4}" type="pres">
      <dgm:prSet presAssocID="{A606BA80-8EE7-4C7B-A7AC-F7C83FC8669A}" presName="composite" presStyleCnt="0"/>
      <dgm:spPr/>
    </dgm:pt>
    <dgm:pt modelId="{26F2E312-45FB-4843-B24A-015DC0ADD750}" type="pres">
      <dgm:prSet presAssocID="{A606BA80-8EE7-4C7B-A7AC-F7C83FC8669A}" presName="parTx" presStyleLbl="alignNode1" presStyleIdx="1" presStyleCnt="4" custScaleY="150401">
        <dgm:presLayoutVars>
          <dgm:chMax val="0"/>
          <dgm:chPref val="0"/>
          <dgm:bulletEnabled val="1"/>
        </dgm:presLayoutVars>
      </dgm:prSet>
      <dgm:spPr/>
      <dgm:t>
        <a:bodyPr/>
        <a:lstStyle/>
        <a:p>
          <a:endParaRPr lang="zh-CN" altLang="en-US"/>
        </a:p>
      </dgm:t>
    </dgm:pt>
    <dgm:pt modelId="{D1AB9360-A312-4ACA-B0D9-58351E608A2E}" type="pres">
      <dgm:prSet presAssocID="{A606BA80-8EE7-4C7B-A7AC-F7C83FC8669A}" presName="desTx" presStyleLbl="alignAccFollowNode1" presStyleIdx="1" presStyleCnt="4">
        <dgm:presLayoutVars>
          <dgm:bulletEnabled val="1"/>
        </dgm:presLayoutVars>
      </dgm:prSet>
      <dgm:spPr/>
      <dgm:t>
        <a:bodyPr/>
        <a:lstStyle/>
        <a:p>
          <a:endParaRPr lang="zh-CN" altLang="en-US"/>
        </a:p>
      </dgm:t>
    </dgm:pt>
    <dgm:pt modelId="{50E2E1EB-B329-490B-982F-61288EFC0450}" type="pres">
      <dgm:prSet presAssocID="{A9841052-FA13-4BA6-8ED0-E9380BA5FB2B}" presName="space" presStyleCnt="0"/>
      <dgm:spPr/>
    </dgm:pt>
    <dgm:pt modelId="{6539C711-EDE7-414F-A7AA-7BF1BA6C03EF}" type="pres">
      <dgm:prSet presAssocID="{83113553-7784-4CCF-8784-74B558643B7B}" presName="composite" presStyleCnt="0"/>
      <dgm:spPr/>
    </dgm:pt>
    <dgm:pt modelId="{2A9AAAD0-EFC4-4FF8-AECD-80D8592C1824}" type="pres">
      <dgm:prSet presAssocID="{83113553-7784-4CCF-8784-74B558643B7B}" presName="parTx" presStyleLbl="alignNode1" presStyleIdx="2" presStyleCnt="4" custScaleY="144801">
        <dgm:presLayoutVars>
          <dgm:chMax val="0"/>
          <dgm:chPref val="0"/>
          <dgm:bulletEnabled val="1"/>
        </dgm:presLayoutVars>
      </dgm:prSet>
      <dgm:spPr/>
      <dgm:t>
        <a:bodyPr/>
        <a:lstStyle/>
        <a:p>
          <a:endParaRPr lang="zh-CN" altLang="en-US"/>
        </a:p>
      </dgm:t>
    </dgm:pt>
    <dgm:pt modelId="{1F518DCE-B97C-493E-9E72-446E8C1282E0}" type="pres">
      <dgm:prSet presAssocID="{83113553-7784-4CCF-8784-74B558643B7B}" presName="desTx" presStyleLbl="alignAccFollowNode1" presStyleIdx="2" presStyleCnt="4">
        <dgm:presLayoutVars>
          <dgm:bulletEnabled val="1"/>
        </dgm:presLayoutVars>
      </dgm:prSet>
      <dgm:spPr/>
      <dgm:t>
        <a:bodyPr/>
        <a:lstStyle/>
        <a:p>
          <a:endParaRPr lang="zh-CN" altLang="en-US"/>
        </a:p>
      </dgm:t>
    </dgm:pt>
    <dgm:pt modelId="{B5D912AA-6DD5-47C7-A468-59C4B5267C72}" type="pres">
      <dgm:prSet presAssocID="{4423BC37-5063-4ACF-8091-75B17FD0C397}" presName="space" presStyleCnt="0"/>
      <dgm:spPr/>
    </dgm:pt>
    <dgm:pt modelId="{185EE48F-22CF-47CE-9519-DEF55BA768ED}" type="pres">
      <dgm:prSet presAssocID="{5CCFB2C6-455A-439C-A855-B510B0052AA2}" presName="composite" presStyleCnt="0"/>
      <dgm:spPr/>
    </dgm:pt>
    <dgm:pt modelId="{5842F038-E838-4809-9D3B-7FA759AFEA5B}" type="pres">
      <dgm:prSet presAssocID="{5CCFB2C6-455A-439C-A855-B510B0052AA2}" presName="parTx" presStyleLbl="alignNode1" presStyleIdx="3" presStyleCnt="4" custScaleY="144801">
        <dgm:presLayoutVars>
          <dgm:chMax val="0"/>
          <dgm:chPref val="0"/>
          <dgm:bulletEnabled val="1"/>
        </dgm:presLayoutVars>
      </dgm:prSet>
      <dgm:spPr/>
      <dgm:t>
        <a:bodyPr/>
        <a:lstStyle/>
        <a:p>
          <a:endParaRPr lang="zh-CN" altLang="en-US"/>
        </a:p>
      </dgm:t>
    </dgm:pt>
    <dgm:pt modelId="{6E440722-1EA8-488C-9905-D6E43DC0F9C7}" type="pres">
      <dgm:prSet presAssocID="{5CCFB2C6-455A-439C-A855-B510B0052AA2}" presName="desTx" presStyleLbl="alignAccFollowNode1" presStyleIdx="3" presStyleCnt="4">
        <dgm:presLayoutVars>
          <dgm:bulletEnabled val="1"/>
        </dgm:presLayoutVars>
      </dgm:prSet>
      <dgm:spPr/>
    </dgm:pt>
  </dgm:ptLst>
  <dgm:cxnLst>
    <dgm:cxn modelId="{D031155B-B89C-41DA-B073-8A68AD240DBF}" srcId="{3F68E8D4-F157-4C30-9F54-FA61A48F5F7F}" destId="{83113553-7784-4CCF-8784-74B558643B7B}" srcOrd="2" destOrd="0" parTransId="{261DD41C-26D8-4DED-B169-2C2D1DE3A29D}" sibTransId="{4423BC37-5063-4ACF-8091-75B17FD0C397}"/>
    <dgm:cxn modelId="{B215C135-C27D-47EB-8AB3-B3A8D6BFDB7F}" type="presOf" srcId="{63F72813-3AE7-458E-9B75-2440F37B13DA}" destId="{4357D86B-C01C-433D-B594-F7B9855F7DAE}" srcOrd="0" destOrd="1" presId="urn:microsoft.com/office/officeart/2005/8/layout/hList1"/>
    <dgm:cxn modelId="{9A354E1B-FA63-43C9-90C2-AC7D9E3A2478}" srcId="{A606BA80-8EE7-4C7B-A7AC-F7C83FC8669A}" destId="{B70AE36C-BC1D-4B4F-B9C1-363460CB43CE}" srcOrd="0" destOrd="0" parTransId="{8820838E-E877-4658-9885-5362758E427D}" sibTransId="{DAC2D7E1-7B1A-46B2-9CE7-CDA2891AE6DE}"/>
    <dgm:cxn modelId="{B2DCE348-F901-4043-8A82-C66ED6C93031}" type="presOf" srcId="{3A8776A4-5C7C-48B6-8B09-A609988535DA}" destId="{1F518DCE-B97C-493E-9E72-446E8C1282E0}" srcOrd="0" destOrd="0" presId="urn:microsoft.com/office/officeart/2005/8/layout/hList1"/>
    <dgm:cxn modelId="{86755F8B-28D1-487E-95DF-1C8A2091B026}" srcId="{3F68E8D4-F157-4C30-9F54-FA61A48F5F7F}" destId="{38025E3F-E657-4621-8B83-708A12E9C7CF}" srcOrd="0" destOrd="0" parTransId="{CB5FA70C-EF7A-4B29-8DD3-59D115A3CB55}" sibTransId="{6340D8D3-40AE-496B-A73E-07CF3F8FE137}"/>
    <dgm:cxn modelId="{6B4177F4-132F-4A55-8B2E-72A23E203B48}" srcId="{83113553-7784-4CCF-8784-74B558643B7B}" destId="{3A8776A4-5C7C-48B6-8B09-A609988535DA}" srcOrd="0" destOrd="0" parTransId="{D0E736AC-AC83-4AD7-9C48-723FC39EE282}" sibTransId="{D87E6841-66A9-4EE0-9A5C-A55B920D9B38}"/>
    <dgm:cxn modelId="{181917DA-76A2-4C69-B925-90A27206D353}" type="presOf" srcId="{5CCFB2C6-455A-439C-A855-B510B0052AA2}" destId="{5842F038-E838-4809-9D3B-7FA759AFEA5B}" srcOrd="0" destOrd="0" presId="urn:microsoft.com/office/officeart/2005/8/layout/hList1"/>
    <dgm:cxn modelId="{25D42B34-149F-4D1B-B779-B4F821169BAE}" type="presOf" srcId="{2C2E85D1-A962-4734-AEA2-4FD43CAB42EE}" destId="{4357D86B-C01C-433D-B594-F7B9855F7DAE}" srcOrd="0" destOrd="2" presId="urn:microsoft.com/office/officeart/2005/8/layout/hList1"/>
    <dgm:cxn modelId="{9E3604A2-F539-49CB-9E81-0BB5372ABD26}" srcId="{38025E3F-E657-4621-8B83-708A12E9C7CF}" destId="{2C2E85D1-A962-4734-AEA2-4FD43CAB42EE}" srcOrd="2" destOrd="0" parTransId="{519CA72F-57A8-422A-98B4-BDA3B260974B}" sibTransId="{61669D83-130A-4D8C-BFB0-EE58839EA87E}"/>
    <dgm:cxn modelId="{3C8F7688-9EF1-47E6-8C2A-0BE9EFC9C8AF}" srcId="{38025E3F-E657-4621-8B83-708A12E9C7CF}" destId="{63F72813-3AE7-458E-9B75-2440F37B13DA}" srcOrd="1" destOrd="0" parTransId="{600E5289-93EA-43CD-BB86-B05B99216881}" sibTransId="{5A47C114-1261-4931-9070-AE1BAA8ADB30}"/>
    <dgm:cxn modelId="{BB313979-EB50-4F09-BA31-4162060AB2B7}" srcId="{83113553-7784-4CCF-8784-74B558643B7B}" destId="{F0FF3AE3-942E-4C7F-8B1E-F7BD170CC659}" srcOrd="1" destOrd="0" parTransId="{9369B163-C9DE-47C7-95A8-8368023342AA}" sibTransId="{C90B1294-6364-4334-BF56-AC7CFDEBB80D}"/>
    <dgm:cxn modelId="{B6B3D121-002F-4BD8-8AAD-93507515D6AF}" srcId="{38025E3F-E657-4621-8B83-708A12E9C7CF}" destId="{572928C9-A996-4069-8C55-3624A65AFA43}" srcOrd="0" destOrd="0" parTransId="{09121A57-AE68-4599-909F-52778788AF43}" sibTransId="{D26306C6-DEF4-4BF1-A627-A267CBB439F0}"/>
    <dgm:cxn modelId="{10DC027F-9504-49D0-BD36-79D100A5FC02}" type="presOf" srcId="{F0FF3AE3-942E-4C7F-8B1E-F7BD170CC659}" destId="{1F518DCE-B97C-493E-9E72-446E8C1282E0}" srcOrd="0" destOrd="1" presId="urn:microsoft.com/office/officeart/2005/8/layout/hList1"/>
    <dgm:cxn modelId="{210A57CC-8221-4421-92A7-3B8D52EDE459}" type="presOf" srcId="{A606BA80-8EE7-4C7B-A7AC-F7C83FC8669A}" destId="{26F2E312-45FB-4843-B24A-015DC0ADD750}" srcOrd="0" destOrd="0" presId="urn:microsoft.com/office/officeart/2005/8/layout/hList1"/>
    <dgm:cxn modelId="{6DB83533-3139-4501-B9E0-095B9435B38F}" type="presOf" srcId="{83113553-7784-4CCF-8784-74B558643B7B}" destId="{2A9AAAD0-EFC4-4FF8-AECD-80D8592C1824}" srcOrd="0" destOrd="0" presId="urn:microsoft.com/office/officeart/2005/8/layout/hList1"/>
    <dgm:cxn modelId="{48A0C183-939C-4550-8354-30A43D97A75E}" srcId="{3F68E8D4-F157-4C30-9F54-FA61A48F5F7F}" destId="{A606BA80-8EE7-4C7B-A7AC-F7C83FC8669A}" srcOrd="1" destOrd="0" parTransId="{1B9C61AB-338B-4FCA-9571-368EE11B172D}" sibTransId="{A9841052-FA13-4BA6-8ED0-E9380BA5FB2B}"/>
    <dgm:cxn modelId="{21474079-74BA-4B55-B76C-179B95F865F8}" type="presOf" srcId="{572928C9-A996-4069-8C55-3624A65AFA43}" destId="{4357D86B-C01C-433D-B594-F7B9855F7DAE}" srcOrd="0" destOrd="0" presId="urn:microsoft.com/office/officeart/2005/8/layout/hList1"/>
    <dgm:cxn modelId="{8D6332CD-6043-4437-8D56-11886068E9EE}" type="presOf" srcId="{38025E3F-E657-4621-8B83-708A12E9C7CF}" destId="{D8A3A617-306A-4532-8E71-F472EC2EF7D2}" srcOrd="0" destOrd="0" presId="urn:microsoft.com/office/officeart/2005/8/layout/hList1"/>
    <dgm:cxn modelId="{13D7A3AA-73CC-4419-B5C8-A239008B021C}" type="presOf" srcId="{3F68E8D4-F157-4C30-9F54-FA61A48F5F7F}" destId="{061FD0DB-3B3E-469A-B09F-E4CBBACB0F13}" srcOrd="0" destOrd="0" presId="urn:microsoft.com/office/officeart/2005/8/layout/hList1"/>
    <dgm:cxn modelId="{AEC99BC6-CF5F-4406-B77A-4DD75A01B892}" type="presOf" srcId="{B70AE36C-BC1D-4B4F-B9C1-363460CB43CE}" destId="{D1AB9360-A312-4ACA-B0D9-58351E608A2E}" srcOrd="0" destOrd="0" presId="urn:microsoft.com/office/officeart/2005/8/layout/hList1"/>
    <dgm:cxn modelId="{FDCB5600-A462-4767-AEDB-F9690CCB0910}" type="presOf" srcId="{CD3B00F8-7B94-436E-A7D4-87313584AC32}" destId="{D1AB9360-A312-4ACA-B0D9-58351E608A2E}" srcOrd="0" destOrd="1" presId="urn:microsoft.com/office/officeart/2005/8/layout/hList1"/>
    <dgm:cxn modelId="{718AEB9F-5950-4339-826E-158F64298E38}" srcId="{3F68E8D4-F157-4C30-9F54-FA61A48F5F7F}" destId="{5CCFB2C6-455A-439C-A855-B510B0052AA2}" srcOrd="3" destOrd="0" parTransId="{0813162E-3C80-4B65-A690-75C8DDF7AE5A}" sibTransId="{6CD9EC20-B7E3-4FE4-ABAF-7CF75D1513ED}"/>
    <dgm:cxn modelId="{D57C9889-A643-454C-B49E-F6C140377A48}" srcId="{A606BA80-8EE7-4C7B-A7AC-F7C83FC8669A}" destId="{CD3B00F8-7B94-436E-A7D4-87313584AC32}" srcOrd="1" destOrd="0" parTransId="{B1293285-367C-4F96-92E8-5C5C9E202BA1}" sibTransId="{D6EC1564-1844-4FC4-912D-2BBC0F661A8D}"/>
    <dgm:cxn modelId="{1DD8356E-8D81-41A6-BE73-D62F01CBD5F3}" type="presParOf" srcId="{061FD0DB-3B3E-469A-B09F-E4CBBACB0F13}" destId="{6277508C-7992-4809-BA0F-E666CDF2DF95}" srcOrd="0" destOrd="0" presId="urn:microsoft.com/office/officeart/2005/8/layout/hList1"/>
    <dgm:cxn modelId="{5E636CB3-04C9-47B3-82CC-7B313900B4E6}" type="presParOf" srcId="{6277508C-7992-4809-BA0F-E666CDF2DF95}" destId="{D8A3A617-306A-4532-8E71-F472EC2EF7D2}" srcOrd="0" destOrd="0" presId="urn:microsoft.com/office/officeart/2005/8/layout/hList1"/>
    <dgm:cxn modelId="{9332769C-8434-4BA2-98ED-7AAD71C2DB28}" type="presParOf" srcId="{6277508C-7992-4809-BA0F-E666CDF2DF95}" destId="{4357D86B-C01C-433D-B594-F7B9855F7DAE}" srcOrd="1" destOrd="0" presId="urn:microsoft.com/office/officeart/2005/8/layout/hList1"/>
    <dgm:cxn modelId="{9DECA6D2-5EE2-4D88-BC4F-2993AD9C0E0D}" type="presParOf" srcId="{061FD0DB-3B3E-469A-B09F-E4CBBACB0F13}" destId="{C9AF8D61-33CD-400B-9C05-8A5C057A50E5}" srcOrd="1" destOrd="0" presId="urn:microsoft.com/office/officeart/2005/8/layout/hList1"/>
    <dgm:cxn modelId="{2FD30990-009D-4B83-9432-F4678CEFF059}" type="presParOf" srcId="{061FD0DB-3B3E-469A-B09F-E4CBBACB0F13}" destId="{E66D8AB0-AF60-4052-8799-A5CFFF806FD4}" srcOrd="2" destOrd="0" presId="urn:microsoft.com/office/officeart/2005/8/layout/hList1"/>
    <dgm:cxn modelId="{5385911B-DA60-4F38-B84E-511D4A013C6E}" type="presParOf" srcId="{E66D8AB0-AF60-4052-8799-A5CFFF806FD4}" destId="{26F2E312-45FB-4843-B24A-015DC0ADD750}" srcOrd="0" destOrd="0" presId="urn:microsoft.com/office/officeart/2005/8/layout/hList1"/>
    <dgm:cxn modelId="{489B2282-635B-4897-9FBB-02AC6F12AA45}" type="presParOf" srcId="{E66D8AB0-AF60-4052-8799-A5CFFF806FD4}" destId="{D1AB9360-A312-4ACA-B0D9-58351E608A2E}" srcOrd="1" destOrd="0" presId="urn:microsoft.com/office/officeart/2005/8/layout/hList1"/>
    <dgm:cxn modelId="{E8210F91-0613-4EDA-9834-A69F6BCB4FAF}" type="presParOf" srcId="{061FD0DB-3B3E-469A-B09F-E4CBBACB0F13}" destId="{50E2E1EB-B329-490B-982F-61288EFC0450}" srcOrd="3" destOrd="0" presId="urn:microsoft.com/office/officeart/2005/8/layout/hList1"/>
    <dgm:cxn modelId="{88778403-848B-4552-ACDA-30465AADECE3}" type="presParOf" srcId="{061FD0DB-3B3E-469A-B09F-E4CBBACB0F13}" destId="{6539C711-EDE7-414F-A7AA-7BF1BA6C03EF}" srcOrd="4" destOrd="0" presId="urn:microsoft.com/office/officeart/2005/8/layout/hList1"/>
    <dgm:cxn modelId="{EC8B7E69-2E00-4DAB-B509-C7EABC03B6A7}" type="presParOf" srcId="{6539C711-EDE7-414F-A7AA-7BF1BA6C03EF}" destId="{2A9AAAD0-EFC4-4FF8-AECD-80D8592C1824}" srcOrd="0" destOrd="0" presId="urn:microsoft.com/office/officeart/2005/8/layout/hList1"/>
    <dgm:cxn modelId="{EC0BE5C3-AD46-437C-8EE5-199ED3FF0E66}" type="presParOf" srcId="{6539C711-EDE7-414F-A7AA-7BF1BA6C03EF}" destId="{1F518DCE-B97C-493E-9E72-446E8C1282E0}" srcOrd="1" destOrd="0" presId="urn:microsoft.com/office/officeart/2005/8/layout/hList1"/>
    <dgm:cxn modelId="{9E74692A-59B7-4E26-8581-D17378C0F949}" type="presParOf" srcId="{061FD0DB-3B3E-469A-B09F-E4CBBACB0F13}" destId="{B5D912AA-6DD5-47C7-A468-59C4B5267C72}" srcOrd="5" destOrd="0" presId="urn:microsoft.com/office/officeart/2005/8/layout/hList1"/>
    <dgm:cxn modelId="{5547AFDF-C22C-4710-9544-32C19F6468B6}" type="presParOf" srcId="{061FD0DB-3B3E-469A-B09F-E4CBBACB0F13}" destId="{185EE48F-22CF-47CE-9519-DEF55BA768ED}" srcOrd="6" destOrd="0" presId="urn:microsoft.com/office/officeart/2005/8/layout/hList1"/>
    <dgm:cxn modelId="{64A4D9B8-2C3A-42C3-8ED2-20FC56625AAE}" type="presParOf" srcId="{185EE48F-22CF-47CE-9519-DEF55BA768ED}" destId="{5842F038-E838-4809-9D3B-7FA759AFEA5B}" srcOrd="0" destOrd="0" presId="urn:microsoft.com/office/officeart/2005/8/layout/hList1"/>
    <dgm:cxn modelId="{5984BA72-BC70-411C-9D40-D6A9F2ED853B}" type="presParOf" srcId="{185EE48F-22CF-47CE-9519-DEF55BA768ED}" destId="{6E440722-1EA8-488C-9905-D6E43DC0F9C7}" srcOrd="1" destOrd="0" presId="urn:microsoft.com/office/officeart/2005/8/layout/hList1"/>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EABFA7-4BC7-4167-97E3-AB031A303A6A}" type="doc">
      <dgm:prSet loTypeId="urn:microsoft.com/office/officeart/2005/8/layout/hierarchy3" loCatId="hierarchy" qsTypeId="urn:microsoft.com/office/officeart/2005/8/quickstyle/simple1#2" qsCatId="simple" csTypeId="urn:microsoft.com/office/officeart/2005/8/colors/accent4_5" csCatId="accent4" phldr="1"/>
      <dgm:spPr/>
      <dgm:t>
        <a:bodyPr/>
        <a:lstStyle/>
        <a:p>
          <a:endParaRPr lang="zh-CN" altLang="en-US"/>
        </a:p>
      </dgm:t>
    </dgm:pt>
    <dgm:pt modelId="{9536101A-6D3B-49B3-A30E-B142370356B9}">
      <dgm:prSet phldrT="[文本]" custT="1"/>
      <dgm:spPr/>
      <dgm:t>
        <a:bodyPr/>
        <a:lstStyle/>
        <a:p>
          <a:r>
            <a:rPr lang="zh-CN" altLang="en-US" sz="2800" dirty="0" smtClean="0">
              <a:latin typeface="黑体" pitchFamily="49" charset="-122"/>
              <a:ea typeface="黑体" pitchFamily="49" charset="-122"/>
            </a:rPr>
            <a:t>健康促进的活动领域</a:t>
          </a:r>
          <a:endParaRPr lang="zh-CN" altLang="en-US" sz="2800" dirty="0">
            <a:latin typeface="黑体" pitchFamily="49" charset="-122"/>
            <a:ea typeface="黑体" pitchFamily="49" charset="-122"/>
          </a:endParaRPr>
        </a:p>
      </dgm:t>
    </dgm:pt>
    <dgm:pt modelId="{481EB74C-B634-4E65-B540-F08321F2FDFA}" type="parTrans" cxnId="{26FD0854-2455-4320-9B90-65C04BCD6914}">
      <dgm:prSet/>
      <dgm:spPr/>
      <dgm:t>
        <a:bodyPr/>
        <a:lstStyle/>
        <a:p>
          <a:endParaRPr lang="zh-CN" altLang="en-US" sz="2800">
            <a:latin typeface="黑体" pitchFamily="49" charset="-122"/>
            <a:ea typeface="黑体" pitchFamily="49" charset="-122"/>
          </a:endParaRPr>
        </a:p>
      </dgm:t>
    </dgm:pt>
    <dgm:pt modelId="{1BDCE0FE-A40F-43AA-8DC5-7970E3B04762}" type="sibTrans" cxnId="{26FD0854-2455-4320-9B90-65C04BCD6914}">
      <dgm:prSet/>
      <dgm:spPr/>
      <dgm:t>
        <a:bodyPr/>
        <a:lstStyle/>
        <a:p>
          <a:endParaRPr lang="zh-CN" altLang="en-US" sz="2800">
            <a:latin typeface="黑体" pitchFamily="49" charset="-122"/>
            <a:ea typeface="黑体" pitchFamily="49" charset="-122"/>
          </a:endParaRPr>
        </a:p>
      </dgm:t>
    </dgm:pt>
    <dgm:pt modelId="{EE0ABB80-5915-46ED-98CC-0232F7A6DAD2}">
      <dgm:prSet phldrT="[文本]" custT="1"/>
      <dgm:spPr/>
      <dgm:t>
        <a:bodyPr/>
        <a:lstStyle/>
        <a:p>
          <a:r>
            <a:rPr lang="zh-CN" altLang="en-US" sz="2400" b="1" dirty="0" smtClean="0">
              <a:latin typeface="黑体" pitchFamily="49" charset="-122"/>
              <a:ea typeface="黑体" pitchFamily="49" charset="-122"/>
            </a:rPr>
            <a:t>建立促进健康的公共政策</a:t>
          </a:r>
          <a:endParaRPr lang="zh-CN" altLang="en-US" sz="2400" b="1" dirty="0">
            <a:latin typeface="黑体" pitchFamily="49" charset="-122"/>
            <a:ea typeface="黑体" pitchFamily="49" charset="-122"/>
          </a:endParaRPr>
        </a:p>
      </dgm:t>
    </dgm:pt>
    <dgm:pt modelId="{7EC14017-945F-40C4-949A-85601331779E}" type="parTrans" cxnId="{83511E33-57F9-4341-BC6B-A7456F7793F4}">
      <dgm:prSet/>
      <dgm:spPr/>
      <dgm:t>
        <a:bodyPr/>
        <a:lstStyle/>
        <a:p>
          <a:endParaRPr lang="zh-CN" altLang="en-US" sz="2800">
            <a:latin typeface="黑体" pitchFamily="49" charset="-122"/>
            <a:ea typeface="黑体" pitchFamily="49" charset="-122"/>
          </a:endParaRPr>
        </a:p>
      </dgm:t>
    </dgm:pt>
    <dgm:pt modelId="{B992B078-CAD5-4581-AF9F-C908A8970427}" type="sibTrans" cxnId="{83511E33-57F9-4341-BC6B-A7456F7793F4}">
      <dgm:prSet/>
      <dgm:spPr/>
      <dgm:t>
        <a:bodyPr/>
        <a:lstStyle/>
        <a:p>
          <a:endParaRPr lang="zh-CN" altLang="en-US" sz="2800">
            <a:latin typeface="黑体" pitchFamily="49" charset="-122"/>
            <a:ea typeface="黑体" pitchFamily="49" charset="-122"/>
          </a:endParaRPr>
        </a:p>
      </dgm:t>
    </dgm:pt>
    <dgm:pt modelId="{5833F101-067E-450D-9EE7-00A8084DF8AE}">
      <dgm:prSet phldrT="[文本]" custT="1"/>
      <dgm:spPr/>
      <dgm:t>
        <a:bodyPr/>
        <a:lstStyle/>
        <a:p>
          <a:r>
            <a:rPr lang="zh-CN" altLang="en-US" sz="2400" b="1" dirty="0" smtClean="0">
              <a:latin typeface="黑体" pitchFamily="49" charset="-122"/>
              <a:ea typeface="黑体" pitchFamily="49" charset="-122"/>
            </a:rPr>
            <a:t>创造健康的支持环境</a:t>
          </a:r>
          <a:endParaRPr lang="zh-CN" altLang="en-US" sz="2400" b="1" dirty="0">
            <a:latin typeface="黑体" pitchFamily="49" charset="-122"/>
            <a:ea typeface="黑体" pitchFamily="49" charset="-122"/>
          </a:endParaRPr>
        </a:p>
      </dgm:t>
    </dgm:pt>
    <dgm:pt modelId="{617EFEE4-7A51-445F-8824-8C62C8B5096D}" type="parTrans" cxnId="{554A680C-3270-462E-A3AD-67823BBA1321}">
      <dgm:prSet/>
      <dgm:spPr/>
      <dgm:t>
        <a:bodyPr/>
        <a:lstStyle/>
        <a:p>
          <a:endParaRPr lang="zh-CN" altLang="en-US" sz="2800">
            <a:latin typeface="黑体" pitchFamily="49" charset="-122"/>
            <a:ea typeface="黑体" pitchFamily="49" charset="-122"/>
          </a:endParaRPr>
        </a:p>
      </dgm:t>
    </dgm:pt>
    <dgm:pt modelId="{A717292A-DC95-47A5-9490-5615D2B562E5}" type="sibTrans" cxnId="{554A680C-3270-462E-A3AD-67823BBA1321}">
      <dgm:prSet/>
      <dgm:spPr/>
      <dgm:t>
        <a:bodyPr/>
        <a:lstStyle/>
        <a:p>
          <a:endParaRPr lang="zh-CN" altLang="en-US" sz="2800">
            <a:latin typeface="黑体" pitchFamily="49" charset="-122"/>
            <a:ea typeface="黑体" pitchFamily="49" charset="-122"/>
          </a:endParaRPr>
        </a:p>
      </dgm:t>
    </dgm:pt>
    <dgm:pt modelId="{46215679-B363-4A7D-9597-552C692FB5C8}">
      <dgm:prSet phldrT="[文本]" custT="1"/>
      <dgm:spPr/>
      <dgm:t>
        <a:bodyPr/>
        <a:lstStyle/>
        <a:p>
          <a:pPr rtl="0"/>
          <a:r>
            <a:rPr lang="zh-CN" altLang="en-US" sz="2400" b="1" dirty="0" smtClean="0">
              <a:latin typeface="黑体" pitchFamily="49" charset="-122"/>
              <a:ea typeface="黑体" pitchFamily="49" charset="-122"/>
            </a:rPr>
            <a:t>调整卫生服务方向</a:t>
          </a:r>
          <a:endParaRPr lang="zh-CN" altLang="en-US" sz="2400" b="1" dirty="0">
            <a:latin typeface="黑体" pitchFamily="49" charset="-122"/>
            <a:ea typeface="黑体" pitchFamily="49" charset="-122"/>
          </a:endParaRPr>
        </a:p>
      </dgm:t>
    </dgm:pt>
    <dgm:pt modelId="{EAD9EFF0-F36C-43EC-97EC-59EE4759DC5D}" type="parTrans" cxnId="{BC6D9253-498D-4ECB-9093-C80F3B2F4312}">
      <dgm:prSet/>
      <dgm:spPr/>
      <dgm:t>
        <a:bodyPr/>
        <a:lstStyle/>
        <a:p>
          <a:endParaRPr lang="zh-CN" altLang="en-US" sz="2800">
            <a:latin typeface="黑体" pitchFamily="49" charset="-122"/>
            <a:ea typeface="黑体" pitchFamily="49" charset="-122"/>
          </a:endParaRPr>
        </a:p>
      </dgm:t>
    </dgm:pt>
    <dgm:pt modelId="{A1FA6CD7-4B03-44A8-9A8B-00AD7ED63AF2}" type="sibTrans" cxnId="{BC6D9253-498D-4ECB-9093-C80F3B2F4312}">
      <dgm:prSet/>
      <dgm:spPr/>
      <dgm:t>
        <a:bodyPr/>
        <a:lstStyle/>
        <a:p>
          <a:endParaRPr lang="zh-CN" altLang="en-US" sz="2800">
            <a:latin typeface="黑体" pitchFamily="49" charset="-122"/>
            <a:ea typeface="黑体" pitchFamily="49" charset="-122"/>
          </a:endParaRPr>
        </a:p>
      </dgm:t>
    </dgm:pt>
    <dgm:pt modelId="{C5D0DAC5-5E3C-4CCC-8A6B-0F81F2BEE8A0}">
      <dgm:prSet custT="1"/>
      <dgm:spPr/>
      <dgm:t>
        <a:bodyPr/>
        <a:lstStyle/>
        <a:p>
          <a:pPr rtl="0"/>
          <a:r>
            <a:rPr lang="zh-CN" altLang="en-US" sz="2400" b="1" dirty="0" smtClean="0">
              <a:latin typeface="黑体" pitchFamily="49" charset="-122"/>
              <a:ea typeface="黑体" pitchFamily="49" charset="-122"/>
            </a:rPr>
            <a:t>加强社区的整体行动</a:t>
          </a:r>
          <a:endParaRPr lang="zh-CN" altLang="en-US" sz="2400" b="1" dirty="0">
            <a:latin typeface="黑体" pitchFamily="49" charset="-122"/>
            <a:ea typeface="黑体" pitchFamily="49" charset="-122"/>
          </a:endParaRPr>
        </a:p>
      </dgm:t>
    </dgm:pt>
    <dgm:pt modelId="{71EF3179-F6DD-4835-9E95-EEC702931A92}" type="parTrans" cxnId="{674C5F6E-F628-47C8-A05A-F785DEB95F4A}">
      <dgm:prSet/>
      <dgm:spPr/>
      <dgm:t>
        <a:bodyPr/>
        <a:lstStyle/>
        <a:p>
          <a:endParaRPr lang="zh-CN" altLang="en-US" sz="2800">
            <a:latin typeface="黑体" pitchFamily="49" charset="-122"/>
            <a:ea typeface="黑体" pitchFamily="49" charset="-122"/>
          </a:endParaRPr>
        </a:p>
      </dgm:t>
    </dgm:pt>
    <dgm:pt modelId="{DD564DCD-D557-445B-9464-B6DCF599B2C8}" type="sibTrans" cxnId="{674C5F6E-F628-47C8-A05A-F785DEB95F4A}">
      <dgm:prSet/>
      <dgm:spPr/>
      <dgm:t>
        <a:bodyPr/>
        <a:lstStyle/>
        <a:p>
          <a:endParaRPr lang="zh-CN" altLang="en-US" sz="2800">
            <a:latin typeface="黑体" pitchFamily="49" charset="-122"/>
            <a:ea typeface="黑体" pitchFamily="49" charset="-122"/>
          </a:endParaRPr>
        </a:p>
      </dgm:t>
    </dgm:pt>
    <dgm:pt modelId="{2DDCFA2F-C98B-4CD4-AC94-5D5462403413}">
      <dgm:prSet custT="1"/>
      <dgm:spPr/>
      <dgm:t>
        <a:bodyPr/>
        <a:lstStyle/>
        <a:p>
          <a:pPr rtl="0"/>
          <a:r>
            <a:rPr lang="zh-CN" altLang="en-US" sz="2400" b="1" dirty="0" smtClean="0">
              <a:latin typeface="黑体" pitchFamily="49" charset="-122"/>
              <a:ea typeface="黑体" pitchFamily="49" charset="-122"/>
            </a:rPr>
            <a:t>培养发展个人技能</a:t>
          </a:r>
          <a:endParaRPr lang="zh-CN" altLang="en-US" sz="2400" b="1" dirty="0">
            <a:latin typeface="黑体" pitchFamily="49" charset="-122"/>
            <a:ea typeface="黑体" pitchFamily="49" charset="-122"/>
          </a:endParaRPr>
        </a:p>
      </dgm:t>
    </dgm:pt>
    <dgm:pt modelId="{FC9532DD-7262-4251-95BB-049E4E1F6E88}" type="parTrans" cxnId="{DDB02E96-D2B5-477A-81EE-E4EE0B55BB73}">
      <dgm:prSet/>
      <dgm:spPr/>
      <dgm:t>
        <a:bodyPr/>
        <a:lstStyle/>
        <a:p>
          <a:endParaRPr lang="zh-CN" altLang="en-US" sz="2800">
            <a:latin typeface="黑体" pitchFamily="49" charset="-122"/>
            <a:ea typeface="黑体" pitchFamily="49" charset="-122"/>
          </a:endParaRPr>
        </a:p>
      </dgm:t>
    </dgm:pt>
    <dgm:pt modelId="{4687A60F-475F-4512-A2BD-16A5B3DB3350}" type="sibTrans" cxnId="{DDB02E96-D2B5-477A-81EE-E4EE0B55BB73}">
      <dgm:prSet/>
      <dgm:spPr/>
      <dgm:t>
        <a:bodyPr/>
        <a:lstStyle/>
        <a:p>
          <a:endParaRPr lang="zh-CN" altLang="en-US" sz="2800">
            <a:latin typeface="黑体" pitchFamily="49" charset="-122"/>
            <a:ea typeface="黑体" pitchFamily="49" charset="-122"/>
          </a:endParaRPr>
        </a:p>
      </dgm:t>
    </dgm:pt>
    <dgm:pt modelId="{06BFE782-6DE2-45AC-A557-A552B16DCF31}" type="pres">
      <dgm:prSet presAssocID="{98EABFA7-4BC7-4167-97E3-AB031A303A6A}" presName="diagram" presStyleCnt="0">
        <dgm:presLayoutVars>
          <dgm:chPref val="1"/>
          <dgm:dir/>
          <dgm:animOne val="branch"/>
          <dgm:animLvl val="lvl"/>
          <dgm:resizeHandles/>
        </dgm:presLayoutVars>
      </dgm:prSet>
      <dgm:spPr/>
      <dgm:t>
        <a:bodyPr/>
        <a:lstStyle/>
        <a:p>
          <a:endParaRPr lang="zh-CN" altLang="en-US"/>
        </a:p>
      </dgm:t>
    </dgm:pt>
    <dgm:pt modelId="{EF6F185E-32BC-45C8-9C14-03D6B48EDA56}" type="pres">
      <dgm:prSet presAssocID="{9536101A-6D3B-49B3-A30E-B142370356B9}" presName="root" presStyleCnt="0"/>
      <dgm:spPr/>
    </dgm:pt>
    <dgm:pt modelId="{7EE81334-19C9-4F44-9C27-E0D0E2943982}" type="pres">
      <dgm:prSet presAssocID="{9536101A-6D3B-49B3-A30E-B142370356B9}" presName="rootComposite" presStyleCnt="0"/>
      <dgm:spPr/>
    </dgm:pt>
    <dgm:pt modelId="{9DED0124-523F-4574-B234-C1B2B889B9E2}" type="pres">
      <dgm:prSet presAssocID="{9536101A-6D3B-49B3-A30E-B142370356B9}" presName="rootText" presStyleLbl="node1" presStyleIdx="0" presStyleCnt="1" custScaleX="469841"/>
      <dgm:spPr/>
      <dgm:t>
        <a:bodyPr/>
        <a:lstStyle/>
        <a:p>
          <a:endParaRPr lang="zh-CN" altLang="en-US"/>
        </a:p>
      </dgm:t>
    </dgm:pt>
    <dgm:pt modelId="{9DD690BB-C750-4445-9E12-B6E355D04F5F}" type="pres">
      <dgm:prSet presAssocID="{9536101A-6D3B-49B3-A30E-B142370356B9}" presName="rootConnector" presStyleLbl="node1" presStyleIdx="0" presStyleCnt="1"/>
      <dgm:spPr/>
      <dgm:t>
        <a:bodyPr/>
        <a:lstStyle/>
        <a:p>
          <a:endParaRPr lang="zh-CN" altLang="en-US"/>
        </a:p>
      </dgm:t>
    </dgm:pt>
    <dgm:pt modelId="{55BE5CC6-CC61-41BB-91CE-21B53326467A}" type="pres">
      <dgm:prSet presAssocID="{9536101A-6D3B-49B3-A30E-B142370356B9}" presName="childShape" presStyleCnt="0"/>
      <dgm:spPr/>
    </dgm:pt>
    <dgm:pt modelId="{F398EF54-6699-41DE-8620-039379476701}" type="pres">
      <dgm:prSet presAssocID="{7EC14017-945F-40C4-949A-85601331779E}" presName="Name13" presStyleLbl="parChTrans1D2" presStyleIdx="0" presStyleCnt="5"/>
      <dgm:spPr/>
      <dgm:t>
        <a:bodyPr/>
        <a:lstStyle/>
        <a:p>
          <a:endParaRPr lang="zh-CN" altLang="en-US"/>
        </a:p>
      </dgm:t>
    </dgm:pt>
    <dgm:pt modelId="{47BD676E-A423-4E91-8698-A98856DF125A}" type="pres">
      <dgm:prSet presAssocID="{EE0ABB80-5915-46ED-98CC-0232F7A6DAD2}" presName="childText" presStyleLbl="bgAcc1" presStyleIdx="0" presStyleCnt="5" custScaleX="451627">
        <dgm:presLayoutVars>
          <dgm:bulletEnabled val="1"/>
        </dgm:presLayoutVars>
      </dgm:prSet>
      <dgm:spPr/>
      <dgm:t>
        <a:bodyPr/>
        <a:lstStyle/>
        <a:p>
          <a:endParaRPr lang="zh-CN" altLang="en-US"/>
        </a:p>
      </dgm:t>
    </dgm:pt>
    <dgm:pt modelId="{4144F3CC-7D35-4A99-8702-A88B97D13542}" type="pres">
      <dgm:prSet presAssocID="{617EFEE4-7A51-445F-8824-8C62C8B5096D}" presName="Name13" presStyleLbl="parChTrans1D2" presStyleIdx="1" presStyleCnt="5"/>
      <dgm:spPr/>
      <dgm:t>
        <a:bodyPr/>
        <a:lstStyle/>
        <a:p>
          <a:endParaRPr lang="zh-CN" altLang="en-US"/>
        </a:p>
      </dgm:t>
    </dgm:pt>
    <dgm:pt modelId="{17C98951-188F-4045-BC3F-F77A7D64E09D}" type="pres">
      <dgm:prSet presAssocID="{5833F101-067E-450D-9EE7-00A8084DF8AE}" presName="childText" presStyleLbl="bgAcc1" presStyleIdx="1" presStyleCnt="5" custScaleX="451627">
        <dgm:presLayoutVars>
          <dgm:bulletEnabled val="1"/>
        </dgm:presLayoutVars>
      </dgm:prSet>
      <dgm:spPr/>
      <dgm:t>
        <a:bodyPr/>
        <a:lstStyle/>
        <a:p>
          <a:endParaRPr lang="zh-CN" altLang="en-US"/>
        </a:p>
      </dgm:t>
    </dgm:pt>
    <dgm:pt modelId="{CA84960B-6290-494B-AB7D-99E43321C63F}" type="pres">
      <dgm:prSet presAssocID="{71EF3179-F6DD-4835-9E95-EEC702931A92}" presName="Name13" presStyleLbl="parChTrans1D2" presStyleIdx="2" presStyleCnt="5"/>
      <dgm:spPr/>
      <dgm:t>
        <a:bodyPr/>
        <a:lstStyle/>
        <a:p>
          <a:endParaRPr lang="zh-CN" altLang="en-US"/>
        </a:p>
      </dgm:t>
    </dgm:pt>
    <dgm:pt modelId="{B4D108F6-F2EE-4991-9594-42CBF1FFDE1F}" type="pres">
      <dgm:prSet presAssocID="{C5D0DAC5-5E3C-4CCC-8A6B-0F81F2BEE8A0}" presName="childText" presStyleLbl="bgAcc1" presStyleIdx="2" presStyleCnt="5" custScaleX="451627">
        <dgm:presLayoutVars>
          <dgm:bulletEnabled val="1"/>
        </dgm:presLayoutVars>
      </dgm:prSet>
      <dgm:spPr/>
      <dgm:t>
        <a:bodyPr/>
        <a:lstStyle/>
        <a:p>
          <a:endParaRPr lang="zh-CN" altLang="en-US"/>
        </a:p>
      </dgm:t>
    </dgm:pt>
    <dgm:pt modelId="{ECFA1E38-ED80-4564-9E30-E0E1E38BD57B}" type="pres">
      <dgm:prSet presAssocID="{FC9532DD-7262-4251-95BB-049E4E1F6E88}" presName="Name13" presStyleLbl="parChTrans1D2" presStyleIdx="3" presStyleCnt="5"/>
      <dgm:spPr/>
      <dgm:t>
        <a:bodyPr/>
        <a:lstStyle/>
        <a:p>
          <a:endParaRPr lang="zh-CN" altLang="en-US"/>
        </a:p>
      </dgm:t>
    </dgm:pt>
    <dgm:pt modelId="{4A30F71A-B6C5-4D72-8759-4A059017B821}" type="pres">
      <dgm:prSet presAssocID="{2DDCFA2F-C98B-4CD4-AC94-5D5462403413}" presName="childText" presStyleLbl="bgAcc1" presStyleIdx="3" presStyleCnt="5" custScaleX="451627">
        <dgm:presLayoutVars>
          <dgm:bulletEnabled val="1"/>
        </dgm:presLayoutVars>
      </dgm:prSet>
      <dgm:spPr/>
      <dgm:t>
        <a:bodyPr/>
        <a:lstStyle/>
        <a:p>
          <a:endParaRPr lang="zh-CN" altLang="en-US"/>
        </a:p>
      </dgm:t>
    </dgm:pt>
    <dgm:pt modelId="{C692D4CB-3F96-4A69-8D5B-6A1AAACA0A1E}" type="pres">
      <dgm:prSet presAssocID="{EAD9EFF0-F36C-43EC-97EC-59EE4759DC5D}" presName="Name13" presStyleLbl="parChTrans1D2" presStyleIdx="4" presStyleCnt="5"/>
      <dgm:spPr/>
      <dgm:t>
        <a:bodyPr/>
        <a:lstStyle/>
        <a:p>
          <a:endParaRPr lang="zh-CN" altLang="en-US"/>
        </a:p>
      </dgm:t>
    </dgm:pt>
    <dgm:pt modelId="{2F8AB155-0054-4149-88B7-3357C78CE948}" type="pres">
      <dgm:prSet presAssocID="{46215679-B363-4A7D-9597-552C692FB5C8}" presName="childText" presStyleLbl="bgAcc1" presStyleIdx="4" presStyleCnt="5" custScaleX="451627">
        <dgm:presLayoutVars>
          <dgm:bulletEnabled val="1"/>
        </dgm:presLayoutVars>
      </dgm:prSet>
      <dgm:spPr/>
      <dgm:t>
        <a:bodyPr/>
        <a:lstStyle/>
        <a:p>
          <a:endParaRPr lang="zh-CN" altLang="en-US"/>
        </a:p>
      </dgm:t>
    </dgm:pt>
  </dgm:ptLst>
  <dgm:cxnLst>
    <dgm:cxn modelId="{AB8233EC-D83D-42BC-A5F7-5DEDC999249E}" type="presOf" srcId="{98EABFA7-4BC7-4167-97E3-AB031A303A6A}" destId="{06BFE782-6DE2-45AC-A557-A552B16DCF31}" srcOrd="0" destOrd="0" presId="urn:microsoft.com/office/officeart/2005/8/layout/hierarchy3"/>
    <dgm:cxn modelId="{EA024EF1-52E7-4D0F-9A9F-D3E0030E8E9D}" type="presOf" srcId="{2DDCFA2F-C98B-4CD4-AC94-5D5462403413}" destId="{4A30F71A-B6C5-4D72-8759-4A059017B821}" srcOrd="0" destOrd="0" presId="urn:microsoft.com/office/officeart/2005/8/layout/hierarchy3"/>
    <dgm:cxn modelId="{6575D6D4-6EC4-404A-AA73-802A9130A75A}" type="presOf" srcId="{EE0ABB80-5915-46ED-98CC-0232F7A6DAD2}" destId="{47BD676E-A423-4E91-8698-A98856DF125A}" srcOrd="0" destOrd="0" presId="urn:microsoft.com/office/officeart/2005/8/layout/hierarchy3"/>
    <dgm:cxn modelId="{E127BD80-423A-4292-ADBB-E07C1FA0D715}" type="presOf" srcId="{71EF3179-F6DD-4835-9E95-EEC702931A92}" destId="{CA84960B-6290-494B-AB7D-99E43321C63F}" srcOrd="0" destOrd="0" presId="urn:microsoft.com/office/officeart/2005/8/layout/hierarchy3"/>
    <dgm:cxn modelId="{5B00B352-0857-4790-B9F9-C3888CBBB9FC}" type="presOf" srcId="{46215679-B363-4A7D-9597-552C692FB5C8}" destId="{2F8AB155-0054-4149-88B7-3357C78CE948}" srcOrd="0" destOrd="0" presId="urn:microsoft.com/office/officeart/2005/8/layout/hierarchy3"/>
    <dgm:cxn modelId="{83511E33-57F9-4341-BC6B-A7456F7793F4}" srcId="{9536101A-6D3B-49B3-A30E-B142370356B9}" destId="{EE0ABB80-5915-46ED-98CC-0232F7A6DAD2}" srcOrd="0" destOrd="0" parTransId="{7EC14017-945F-40C4-949A-85601331779E}" sibTransId="{B992B078-CAD5-4581-AF9F-C908A8970427}"/>
    <dgm:cxn modelId="{5099E9A7-70BD-4943-BD39-7D08EBF8DD2E}" type="presOf" srcId="{5833F101-067E-450D-9EE7-00A8084DF8AE}" destId="{17C98951-188F-4045-BC3F-F77A7D64E09D}" srcOrd="0" destOrd="0" presId="urn:microsoft.com/office/officeart/2005/8/layout/hierarchy3"/>
    <dgm:cxn modelId="{554A680C-3270-462E-A3AD-67823BBA1321}" srcId="{9536101A-6D3B-49B3-A30E-B142370356B9}" destId="{5833F101-067E-450D-9EE7-00A8084DF8AE}" srcOrd="1" destOrd="0" parTransId="{617EFEE4-7A51-445F-8824-8C62C8B5096D}" sibTransId="{A717292A-DC95-47A5-9490-5615D2B562E5}"/>
    <dgm:cxn modelId="{5867FA9D-19A6-4205-9E2F-BF41FD24906A}" type="presOf" srcId="{9536101A-6D3B-49B3-A30E-B142370356B9}" destId="{9DED0124-523F-4574-B234-C1B2B889B9E2}" srcOrd="0" destOrd="0" presId="urn:microsoft.com/office/officeart/2005/8/layout/hierarchy3"/>
    <dgm:cxn modelId="{DDB02E96-D2B5-477A-81EE-E4EE0B55BB73}" srcId="{9536101A-6D3B-49B3-A30E-B142370356B9}" destId="{2DDCFA2F-C98B-4CD4-AC94-5D5462403413}" srcOrd="3" destOrd="0" parTransId="{FC9532DD-7262-4251-95BB-049E4E1F6E88}" sibTransId="{4687A60F-475F-4512-A2BD-16A5B3DB3350}"/>
    <dgm:cxn modelId="{69212B65-A0AF-4DA1-8740-A2940DB1EB5C}" type="presOf" srcId="{FC9532DD-7262-4251-95BB-049E4E1F6E88}" destId="{ECFA1E38-ED80-4564-9E30-E0E1E38BD57B}" srcOrd="0" destOrd="0" presId="urn:microsoft.com/office/officeart/2005/8/layout/hierarchy3"/>
    <dgm:cxn modelId="{674C5F6E-F628-47C8-A05A-F785DEB95F4A}" srcId="{9536101A-6D3B-49B3-A30E-B142370356B9}" destId="{C5D0DAC5-5E3C-4CCC-8A6B-0F81F2BEE8A0}" srcOrd="2" destOrd="0" parTransId="{71EF3179-F6DD-4835-9E95-EEC702931A92}" sibTransId="{DD564DCD-D557-445B-9464-B6DCF599B2C8}"/>
    <dgm:cxn modelId="{B818FCBF-3E24-4CA9-A5E2-DB1AAEEDD5C8}" type="presOf" srcId="{C5D0DAC5-5E3C-4CCC-8A6B-0F81F2BEE8A0}" destId="{B4D108F6-F2EE-4991-9594-42CBF1FFDE1F}" srcOrd="0" destOrd="0" presId="urn:microsoft.com/office/officeart/2005/8/layout/hierarchy3"/>
    <dgm:cxn modelId="{A898DA04-26EF-49DB-BE52-FD1DF111F791}" type="presOf" srcId="{9536101A-6D3B-49B3-A30E-B142370356B9}" destId="{9DD690BB-C750-4445-9E12-B6E355D04F5F}" srcOrd="1" destOrd="0" presId="urn:microsoft.com/office/officeart/2005/8/layout/hierarchy3"/>
    <dgm:cxn modelId="{B138F8B9-6C46-47F2-9222-22F464A2169C}" type="presOf" srcId="{EAD9EFF0-F36C-43EC-97EC-59EE4759DC5D}" destId="{C692D4CB-3F96-4A69-8D5B-6A1AAACA0A1E}" srcOrd="0" destOrd="0" presId="urn:microsoft.com/office/officeart/2005/8/layout/hierarchy3"/>
    <dgm:cxn modelId="{401A377C-3725-403B-BA0A-C981A33C3BF4}" type="presOf" srcId="{617EFEE4-7A51-445F-8824-8C62C8B5096D}" destId="{4144F3CC-7D35-4A99-8702-A88B97D13542}" srcOrd="0" destOrd="0" presId="urn:microsoft.com/office/officeart/2005/8/layout/hierarchy3"/>
    <dgm:cxn modelId="{BC6D9253-498D-4ECB-9093-C80F3B2F4312}" srcId="{9536101A-6D3B-49B3-A30E-B142370356B9}" destId="{46215679-B363-4A7D-9597-552C692FB5C8}" srcOrd="4" destOrd="0" parTransId="{EAD9EFF0-F36C-43EC-97EC-59EE4759DC5D}" sibTransId="{A1FA6CD7-4B03-44A8-9A8B-00AD7ED63AF2}"/>
    <dgm:cxn modelId="{26FD0854-2455-4320-9B90-65C04BCD6914}" srcId="{98EABFA7-4BC7-4167-97E3-AB031A303A6A}" destId="{9536101A-6D3B-49B3-A30E-B142370356B9}" srcOrd="0" destOrd="0" parTransId="{481EB74C-B634-4E65-B540-F08321F2FDFA}" sibTransId="{1BDCE0FE-A40F-43AA-8DC5-7970E3B04762}"/>
    <dgm:cxn modelId="{0F93E68E-3A21-448C-B559-3D1ABB14CE69}" type="presOf" srcId="{7EC14017-945F-40C4-949A-85601331779E}" destId="{F398EF54-6699-41DE-8620-039379476701}" srcOrd="0" destOrd="0" presId="urn:microsoft.com/office/officeart/2005/8/layout/hierarchy3"/>
    <dgm:cxn modelId="{C8D27416-B34E-41C2-9008-492A124B5628}" type="presParOf" srcId="{06BFE782-6DE2-45AC-A557-A552B16DCF31}" destId="{EF6F185E-32BC-45C8-9C14-03D6B48EDA56}" srcOrd="0" destOrd="0" presId="urn:microsoft.com/office/officeart/2005/8/layout/hierarchy3"/>
    <dgm:cxn modelId="{5C7F5E70-ECE4-43FC-8650-9C659281502D}" type="presParOf" srcId="{EF6F185E-32BC-45C8-9C14-03D6B48EDA56}" destId="{7EE81334-19C9-4F44-9C27-E0D0E2943982}" srcOrd="0" destOrd="0" presId="urn:microsoft.com/office/officeart/2005/8/layout/hierarchy3"/>
    <dgm:cxn modelId="{AEE09650-F81E-45EA-A61E-E226481FBDDF}" type="presParOf" srcId="{7EE81334-19C9-4F44-9C27-E0D0E2943982}" destId="{9DED0124-523F-4574-B234-C1B2B889B9E2}" srcOrd="0" destOrd="0" presId="urn:microsoft.com/office/officeart/2005/8/layout/hierarchy3"/>
    <dgm:cxn modelId="{43A7D32D-AA9D-43DD-9E45-4DA1794D3D64}" type="presParOf" srcId="{7EE81334-19C9-4F44-9C27-E0D0E2943982}" destId="{9DD690BB-C750-4445-9E12-B6E355D04F5F}" srcOrd="1" destOrd="0" presId="urn:microsoft.com/office/officeart/2005/8/layout/hierarchy3"/>
    <dgm:cxn modelId="{9B242B9A-528F-4B2A-8944-9F0887B08201}" type="presParOf" srcId="{EF6F185E-32BC-45C8-9C14-03D6B48EDA56}" destId="{55BE5CC6-CC61-41BB-91CE-21B53326467A}" srcOrd="1" destOrd="0" presId="urn:microsoft.com/office/officeart/2005/8/layout/hierarchy3"/>
    <dgm:cxn modelId="{4E0822FC-F9E1-4EAC-A0BD-DF12376764DF}" type="presParOf" srcId="{55BE5CC6-CC61-41BB-91CE-21B53326467A}" destId="{F398EF54-6699-41DE-8620-039379476701}" srcOrd="0" destOrd="0" presId="urn:microsoft.com/office/officeart/2005/8/layout/hierarchy3"/>
    <dgm:cxn modelId="{2C12AD59-3CA7-42C8-BC00-E1570902B5A4}" type="presParOf" srcId="{55BE5CC6-CC61-41BB-91CE-21B53326467A}" destId="{47BD676E-A423-4E91-8698-A98856DF125A}" srcOrd="1" destOrd="0" presId="urn:microsoft.com/office/officeart/2005/8/layout/hierarchy3"/>
    <dgm:cxn modelId="{25803500-075B-4D83-9D11-D151925706CE}" type="presParOf" srcId="{55BE5CC6-CC61-41BB-91CE-21B53326467A}" destId="{4144F3CC-7D35-4A99-8702-A88B97D13542}" srcOrd="2" destOrd="0" presId="urn:microsoft.com/office/officeart/2005/8/layout/hierarchy3"/>
    <dgm:cxn modelId="{0D2F9717-6529-4556-8C68-22BB2EDBA400}" type="presParOf" srcId="{55BE5CC6-CC61-41BB-91CE-21B53326467A}" destId="{17C98951-188F-4045-BC3F-F77A7D64E09D}" srcOrd="3" destOrd="0" presId="urn:microsoft.com/office/officeart/2005/8/layout/hierarchy3"/>
    <dgm:cxn modelId="{28BBCD10-0A79-4620-921A-3B7939E25436}" type="presParOf" srcId="{55BE5CC6-CC61-41BB-91CE-21B53326467A}" destId="{CA84960B-6290-494B-AB7D-99E43321C63F}" srcOrd="4" destOrd="0" presId="urn:microsoft.com/office/officeart/2005/8/layout/hierarchy3"/>
    <dgm:cxn modelId="{0B8C550D-13C3-4D92-A23D-F84D68D212E7}" type="presParOf" srcId="{55BE5CC6-CC61-41BB-91CE-21B53326467A}" destId="{B4D108F6-F2EE-4991-9594-42CBF1FFDE1F}" srcOrd="5" destOrd="0" presId="urn:microsoft.com/office/officeart/2005/8/layout/hierarchy3"/>
    <dgm:cxn modelId="{C200638B-2264-49CD-86BD-07CF8EFB88F7}" type="presParOf" srcId="{55BE5CC6-CC61-41BB-91CE-21B53326467A}" destId="{ECFA1E38-ED80-4564-9E30-E0E1E38BD57B}" srcOrd="6" destOrd="0" presId="urn:microsoft.com/office/officeart/2005/8/layout/hierarchy3"/>
    <dgm:cxn modelId="{204AE1C2-769B-4FB6-B12D-92C463C313BC}" type="presParOf" srcId="{55BE5CC6-CC61-41BB-91CE-21B53326467A}" destId="{4A30F71A-B6C5-4D72-8759-4A059017B821}" srcOrd="7" destOrd="0" presId="urn:microsoft.com/office/officeart/2005/8/layout/hierarchy3"/>
    <dgm:cxn modelId="{DA91C250-3A69-481F-907B-5B75A6398B5B}" type="presParOf" srcId="{55BE5CC6-CC61-41BB-91CE-21B53326467A}" destId="{C692D4CB-3F96-4A69-8D5B-6A1AAACA0A1E}" srcOrd="8" destOrd="0" presId="urn:microsoft.com/office/officeart/2005/8/layout/hierarchy3"/>
    <dgm:cxn modelId="{75A7EC78-F570-449D-90CA-3C9ADCE52D66}" type="presParOf" srcId="{55BE5CC6-CC61-41BB-91CE-21B53326467A}" destId="{2F8AB155-0054-4149-88B7-3357C78CE948}" srcOrd="9"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78282A-BD6C-404E-9275-BD3B99DF4417}" type="doc">
      <dgm:prSet loTypeId="urn:microsoft.com/office/officeart/2005/8/layout/vList2" loCatId="list" qsTypeId="urn:microsoft.com/office/officeart/2005/8/quickstyle/simple1#3" qsCatId="simple" csTypeId="urn:microsoft.com/office/officeart/2005/8/colors/accent4_3" csCatId="accent4" phldr="1"/>
      <dgm:spPr/>
      <dgm:t>
        <a:bodyPr/>
        <a:lstStyle/>
        <a:p>
          <a:endParaRPr lang="zh-CN" altLang="en-US"/>
        </a:p>
      </dgm:t>
    </dgm:pt>
    <dgm:pt modelId="{D541DA52-01B3-47B9-8A38-266E5AF708B6}">
      <dgm:prSet custT="1"/>
      <dgm:spPr/>
      <dgm:t>
        <a:bodyPr/>
        <a:lstStyle/>
        <a:p>
          <a:pPr rtl="0"/>
          <a:r>
            <a:rPr lang="zh-CN" altLang="en-US" sz="2800" b="1" smtClean="0">
              <a:latin typeface="黑体" pitchFamily="49" charset="-122"/>
              <a:ea typeface="黑体" pitchFamily="49" charset="-122"/>
            </a:rPr>
            <a:t>工作目标明确</a:t>
          </a:r>
          <a:endParaRPr lang="zh-CN" altLang="en-US" sz="2800">
            <a:latin typeface="黑体" pitchFamily="49" charset="-122"/>
            <a:ea typeface="黑体" pitchFamily="49" charset="-122"/>
          </a:endParaRPr>
        </a:p>
      </dgm:t>
    </dgm:pt>
    <dgm:pt modelId="{84349A91-9A19-4872-8D89-1B9C3B5F17D2}" type="parTrans" cxnId="{F828F00D-7780-4AE5-BE4D-53155709CF8B}">
      <dgm:prSet/>
      <dgm:spPr/>
      <dgm:t>
        <a:bodyPr/>
        <a:lstStyle/>
        <a:p>
          <a:endParaRPr lang="zh-CN" altLang="en-US" sz="2800">
            <a:latin typeface="黑体" pitchFamily="49" charset="-122"/>
            <a:ea typeface="黑体" pitchFamily="49" charset="-122"/>
          </a:endParaRPr>
        </a:p>
      </dgm:t>
    </dgm:pt>
    <dgm:pt modelId="{DDA447E6-CA17-42AE-AF20-7838C024A6DB}" type="sibTrans" cxnId="{F828F00D-7780-4AE5-BE4D-53155709CF8B}">
      <dgm:prSet/>
      <dgm:spPr/>
      <dgm:t>
        <a:bodyPr/>
        <a:lstStyle/>
        <a:p>
          <a:endParaRPr lang="zh-CN" altLang="en-US" sz="2800">
            <a:latin typeface="黑体" pitchFamily="49" charset="-122"/>
            <a:ea typeface="黑体" pitchFamily="49" charset="-122"/>
          </a:endParaRPr>
        </a:p>
      </dgm:t>
    </dgm:pt>
    <dgm:pt modelId="{6BB2C288-6E07-493F-A718-C216744ED5AD}">
      <dgm:prSet custT="1"/>
      <dgm:spPr>
        <a:solidFill>
          <a:srgbClr val="00B050"/>
        </a:solidFill>
      </dgm:spPr>
      <dgm:t>
        <a:bodyPr/>
        <a:lstStyle/>
        <a:p>
          <a:pPr rtl="0"/>
          <a:r>
            <a:rPr lang="zh-CN" altLang="en-US" sz="2800" b="1" smtClean="0">
              <a:latin typeface="黑体" pitchFamily="49" charset="-122"/>
              <a:ea typeface="黑体" pitchFamily="49" charset="-122"/>
            </a:rPr>
            <a:t>以社区实际情况为依据</a:t>
          </a:r>
          <a:endParaRPr lang="zh-CN" altLang="en-US" sz="2800">
            <a:latin typeface="黑体" pitchFamily="49" charset="-122"/>
            <a:ea typeface="黑体" pitchFamily="49" charset="-122"/>
          </a:endParaRPr>
        </a:p>
      </dgm:t>
    </dgm:pt>
    <dgm:pt modelId="{848881CF-CA70-4EEE-B9DF-84FACE17609B}" type="parTrans" cxnId="{93D022EA-22EB-4D8F-B65B-1F22BEBD9428}">
      <dgm:prSet/>
      <dgm:spPr/>
      <dgm:t>
        <a:bodyPr/>
        <a:lstStyle/>
        <a:p>
          <a:endParaRPr lang="zh-CN" altLang="en-US" sz="2800">
            <a:latin typeface="黑体" pitchFamily="49" charset="-122"/>
            <a:ea typeface="黑体" pitchFamily="49" charset="-122"/>
          </a:endParaRPr>
        </a:p>
      </dgm:t>
    </dgm:pt>
    <dgm:pt modelId="{46BF4BF8-E9F8-4467-8D78-B19B373AD5FD}" type="sibTrans" cxnId="{93D022EA-22EB-4D8F-B65B-1F22BEBD9428}">
      <dgm:prSet/>
      <dgm:spPr/>
      <dgm:t>
        <a:bodyPr/>
        <a:lstStyle/>
        <a:p>
          <a:endParaRPr lang="zh-CN" altLang="en-US" sz="2800">
            <a:latin typeface="黑体" pitchFamily="49" charset="-122"/>
            <a:ea typeface="黑体" pitchFamily="49" charset="-122"/>
          </a:endParaRPr>
        </a:p>
      </dgm:t>
    </dgm:pt>
    <dgm:pt modelId="{F4FD3252-F3E8-43D1-AB70-503E14998DDF}">
      <dgm:prSet custT="1"/>
      <dgm:spPr>
        <a:solidFill>
          <a:srgbClr val="7030A0"/>
        </a:solidFill>
      </dgm:spPr>
      <dgm:t>
        <a:bodyPr/>
        <a:lstStyle/>
        <a:p>
          <a:pPr rtl="0"/>
          <a:r>
            <a:rPr lang="zh-CN" altLang="en-US" sz="2800" b="1" smtClean="0">
              <a:latin typeface="黑体" pitchFamily="49" charset="-122"/>
              <a:ea typeface="黑体" pitchFamily="49" charset="-122"/>
            </a:rPr>
            <a:t>以调查工作为基础</a:t>
          </a:r>
          <a:endParaRPr lang="zh-CN" altLang="en-US" sz="2800">
            <a:latin typeface="黑体" pitchFamily="49" charset="-122"/>
            <a:ea typeface="黑体" pitchFamily="49" charset="-122"/>
          </a:endParaRPr>
        </a:p>
      </dgm:t>
    </dgm:pt>
    <dgm:pt modelId="{D3DE24FC-7E3F-4499-9038-18FD32F48463}" type="parTrans" cxnId="{5B2EDB5F-84F2-47C9-8707-C55BF066E499}">
      <dgm:prSet/>
      <dgm:spPr/>
      <dgm:t>
        <a:bodyPr/>
        <a:lstStyle/>
        <a:p>
          <a:endParaRPr lang="zh-CN" altLang="en-US" sz="2800">
            <a:latin typeface="黑体" pitchFamily="49" charset="-122"/>
            <a:ea typeface="黑体" pitchFamily="49" charset="-122"/>
          </a:endParaRPr>
        </a:p>
      </dgm:t>
    </dgm:pt>
    <dgm:pt modelId="{304EC504-81C1-4939-BE13-8D0E26112DB6}" type="sibTrans" cxnId="{5B2EDB5F-84F2-47C9-8707-C55BF066E499}">
      <dgm:prSet/>
      <dgm:spPr/>
      <dgm:t>
        <a:bodyPr/>
        <a:lstStyle/>
        <a:p>
          <a:endParaRPr lang="zh-CN" altLang="en-US" sz="2800">
            <a:latin typeface="黑体" pitchFamily="49" charset="-122"/>
            <a:ea typeface="黑体" pitchFamily="49" charset="-122"/>
          </a:endParaRPr>
        </a:p>
      </dgm:t>
    </dgm:pt>
    <dgm:pt modelId="{3029998B-C71B-4E50-A335-4F2AE2A3EFC6}">
      <dgm:prSet custT="1"/>
      <dgm:spPr>
        <a:solidFill>
          <a:srgbClr val="00B0F0"/>
        </a:solidFill>
      </dgm:spPr>
      <dgm:t>
        <a:bodyPr/>
        <a:lstStyle/>
        <a:p>
          <a:pPr rtl="0"/>
          <a:r>
            <a:rPr lang="zh-CN" altLang="en-US" sz="2800" b="1" smtClean="0">
              <a:latin typeface="黑体" pitchFamily="49" charset="-122"/>
              <a:ea typeface="黑体" pitchFamily="49" charset="-122"/>
            </a:rPr>
            <a:t>因地制宜地设计工作措施和工作方法</a:t>
          </a:r>
          <a:endParaRPr lang="zh-CN" altLang="en-US" sz="2800">
            <a:latin typeface="黑体" pitchFamily="49" charset="-122"/>
            <a:ea typeface="黑体" pitchFamily="49" charset="-122"/>
          </a:endParaRPr>
        </a:p>
      </dgm:t>
    </dgm:pt>
    <dgm:pt modelId="{E8842E02-89F9-4941-8623-50E9C1920A9A}" type="parTrans" cxnId="{EA9B8DC0-9213-4C00-BC38-C9ED9025562A}">
      <dgm:prSet/>
      <dgm:spPr/>
      <dgm:t>
        <a:bodyPr/>
        <a:lstStyle/>
        <a:p>
          <a:endParaRPr lang="zh-CN" altLang="en-US" sz="2800">
            <a:latin typeface="黑体" pitchFamily="49" charset="-122"/>
            <a:ea typeface="黑体" pitchFamily="49" charset="-122"/>
          </a:endParaRPr>
        </a:p>
      </dgm:t>
    </dgm:pt>
    <dgm:pt modelId="{0E9767B3-515B-4050-ADE0-E6FD641D6807}" type="sibTrans" cxnId="{EA9B8DC0-9213-4C00-BC38-C9ED9025562A}">
      <dgm:prSet/>
      <dgm:spPr/>
      <dgm:t>
        <a:bodyPr/>
        <a:lstStyle/>
        <a:p>
          <a:endParaRPr lang="zh-CN" altLang="en-US" sz="2800">
            <a:latin typeface="黑体" pitchFamily="49" charset="-122"/>
            <a:ea typeface="黑体" pitchFamily="49" charset="-122"/>
          </a:endParaRPr>
        </a:p>
      </dgm:t>
    </dgm:pt>
    <dgm:pt modelId="{D0009501-0704-4805-9627-08B3A8B8BB95}">
      <dgm:prSet custT="1"/>
      <dgm:spPr>
        <a:solidFill>
          <a:srgbClr val="FF6600"/>
        </a:solidFill>
      </dgm:spPr>
      <dgm:t>
        <a:bodyPr/>
        <a:lstStyle/>
        <a:p>
          <a:pPr rtl="0"/>
          <a:r>
            <a:rPr lang="zh-CN" altLang="en-US" sz="2800" b="1" smtClean="0">
              <a:latin typeface="黑体" pitchFamily="49" charset="-122"/>
              <a:ea typeface="黑体" pitchFamily="49" charset="-122"/>
            </a:rPr>
            <a:t>严格评价和有效督导</a:t>
          </a:r>
          <a:endParaRPr lang="zh-CN" altLang="en-US" sz="2800">
            <a:latin typeface="黑体" pitchFamily="49" charset="-122"/>
            <a:ea typeface="黑体" pitchFamily="49" charset="-122"/>
          </a:endParaRPr>
        </a:p>
      </dgm:t>
    </dgm:pt>
    <dgm:pt modelId="{CE72B737-1331-4E74-9CAE-11625357EF95}" type="parTrans" cxnId="{18E07AAD-D36F-401E-9F89-0C847A0F75EC}">
      <dgm:prSet/>
      <dgm:spPr/>
      <dgm:t>
        <a:bodyPr/>
        <a:lstStyle/>
        <a:p>
          <a:endParaRPr lang="zh-CN" altLang="en-US" sz="2800">
            <a:latin typeface="黑体" pitchFamily="49" charset="-122"/>
            <a:ea typeface="黑体" pitchFamily="49" charset="-122"/>
          </a:endParaRPr>
        </a:p>
      </dgm:t>
    </dgm:pt>
    <dgm:pt modelId="{579ECB6C-E33F-46BE-B32F-8C4F9EDB6334}" type="sibTrans" cxnId="{18E07AAD-D36F-401E-9F89-0C847A0F75EC}">
      <dgm:prSet/>
      <dgm:spPr/>
      <dgm:t>
        <a:bodyPr/>
        <a:lstStyle/>
        <a:p>
          <a:endParaRPr lang="zh-CN" altLang="en-US" sz="2800">
            <a:latin typeface="黑体" pitchFamily="49" charset="-122"/>
            <a:ea typeface="黑体" pitchFamily="49" charset="-122"/>
          </a:endParaRPr>
        </a:p>
      </dgm:t>
    </dgm:pt>
    <dgm:pt modelId="{FA24AA08-C42A-4E73-A532-30EE33A2933E}" type="pres">
      <dgm:prSet presAssocID="{C378282A-BD6C-404E-9275-BD3B99DF4417}" presName="linear" presStyleCnt="0">
        <dgm:presLayoutVars>
          <dgm:animLvl val="lvl"/>
          <dgm:resizeHandles val="exact"/>
        </dgm:presLayoutVars>
      </dgm:prSet>
      <dgm:spPr/>
      <dgm:t>
        <a:bodyPr/>
        <a:lstStyle/>
        <a:p>
          <a:endParaRPr lang="zh-CN" altLang="en-US"/>
        </a:p>
      </dgm:t>
    </dgm:pt>
    <dgm:pt modelId="{CAFA3D62-548F-4E7C-AF31-139F8C9F0BC5}" type="pres">
      <dgm:prSet presAssocID="{D541DA52-01B3-47B9-8A38-266E5AF708B6}" presName="parentText" presStyleLbl="node1" presStyleIdx="0" presStyleCnt="5">
        <dgm:presLayoutVars>
          <dgm:chMax val="0"/>
          <dgm:bulletEnabled val="1"/>
        </dgm:presLayoutVars>
      </dgm:prSet>
      <dgm:spPr/>
      <dgm:t>
        <a:bodyPr/>
        <a:lstStyle/>
        <a:p>
          <a:endParaRPr lang="zh-CN" altLang="en-US"/>
        </a:p>
      </dgm:t>
    </dgm:pt>
    <dgm:pt modelId="{3BC0F6F5-4515-4F74-AEB0-6258E9F3BA7A}" type="pres">
      <dgm:prSet presAssocID="{DDA447E6-CA17-42AE-AF20-7838C024A6DB}" presName="spacer" presStyleCnt="0"/>
      <dgm:spPr/>
    </dgm:pt>
    <dgm:pt modelId="{A5E5A071-534A-435B-9227-E76987A12D12}" type="pres">
      <dgm:prSet presAssocID="{6BB2C288-6E07-493F-A718-C216744ED5AD}" presName="parentText" presStyleLbl="node1" presStyleIdx="1" presStyleCnt="5">
        <dgm:presLayoutVars>
          <dgm:chMax val="0"/>
          <dgm:bulletEnabled val="1"/>
        </dgm:presLayoutVars>
      </dgm:prSet>
      <dgm:spPr/>
      <dgm:t>
        <a:bodyPr/>
        <a:lstStyle/>
        <a:p>
          <a:endParaRPr lang="zh-CN" altLang="en-US"/>
        </a:p>
      </dgm:t>
    </dgm:pt>
    <dgm:pt modelId="{DBA8AEFD-50D6-4675-A90A-E6674CAA26BA}" type="pres">
      <dgm:prSet presAssocID="{46BF4BF8-E9F8-4467-8D78-B19B373AD5FD}" presName="spacer" presStyleCnt="0"/>
      <dgm:spPr/>
    </dgm:pt>
    <dgm:pt modelId="{0F47976F-EC6C-497A-A13B-92D3BEB5F3E9}" type="pres">
      <dgm:prSet presAssocID="{F4FD3252-F3E8-43D1-AB70-503E14998DDF}" presName="parentText" presStyleLbl="node1" presStyleIdx="2" presStyleCnt="5">
        <dgm:presLayoutVars>
          <dgm:chMax val="0"/>
          <dgm:bulletEnabled val="1"/>
        </dgm:presLayoutVars>
      </dgm:prSet>
      <dgm:spPr/>
      <dgm:t>
        <a:bodyPr/>
        <a:lstStyle/>
        <a:p>
          <a:endParaRPr lang="zh-CN" altLang="en-US"/>
        </a:p>
      </dgm:t>
    </dgm:pt>
    <dgm:pt modelId="{D75ACA7B-F1CB-4839-8E34-45251D5FAC04}" type="pres">
      <dgm:prSet presAssocID="{304EC504-81C1-4939-BE13-8D0E26112DB6}" presName="spacer" presStyleCnt="0"/>
      <dgm:spPr/>
    </dgm:pt>
    <dgm:pt modelId="{469ECFC4-FF03-4540-B767-83A48E88B683}" type="pres">
      <dgm:prSet presAssocID="{3029998B-C71B-4E50-A335-4F2AE2A3EFC6}" presName="parentText" presStyleLbl="node1" presStyleIdx="3" presStyleCnt="5">
        <dgm:presLayoutVars>
          <dgm:chMax val="0"/>
          <dgm:bulletEnabled val="1"/>
        </dgm:presLayoutVars>
      </dgm:prSet>
      <dgm:spPr/>
      <dgm:t>
        <a:bodyPr/>
        <a:lstStyle/>
        <a:p>
          <a:endParaRPr lang="zh-CN" altLang="en-US"/>
        </a:p>
      </dgm:t>
    </dgm:pt>
    <dgm:pt modelId="{A35E7D8D-C126-40C2-9B13-98FDCD2A6E39}" type="pres">
      <dgm:prSet presAssocID="{0E9767B3-515B-4050-ADE0-E6FD641D6807}" presName="spacer" presStyleCnt="0"/>
      <dgm:spPr/>
    </dgm:pt>
    <dgm:pt modelId="{C4017C70-1D5D-4F83-973A-8A345F6151F7}" type="pres">
      <dgm:prSet presAssocID="{D0009501-0704-4805-9627-08B3A8B8BB95}" presName="parentText" presStyleLbl="node1" presStyleIdx="4" presStyleCnt="5">
        <dgm:presLayoutVars>
          <dgm:chMax val="0"/>
          <dgm:bulletEnabled val="1"/>
        </dgm:presLayoutVars>
      </dgm:prSet>
      <dgm:spPr/>
      <dgm:t>
        <a:bodyPr/>
        <a:lstStyle/>
        <a:p>
          <a:endParaRPr lang="zh-CN" altLang="en-US"/>
        </a:p>
      </dgm:t>
    </dgm:pt>
  </dgm:ptLst>
  <dgm:cxnLst>
    <dgm:cxn modelId="{EA9B8DC0-9213-4C00-BC38-C9ED9025562A}" srcId="{C378282A-BD6C-404E-9275-BD3B99DF4417}" destId="{3029998B-C71B-4E50-A335-4F2AE2A3EFC6}" srcOrd="3" destOrd="0" parTransId="{E8842E02-89F9-4941-8623-50E9C1920A9A}" sibTransId="{0E9767B3-515B-4050-ADE0-E6FD641D6807}"/>
    <dgm:cxn modelId="{7832F894-AFAC-4F1A-BB43-3F50555A8B17}" type="presOf" srcId="{6BB2C288-6E07-493F-A718-C216744ED5AD}" destId="{A5E5A071-534A-435B-9227-E76987A12D12}" srcOrd="0" destOrd="0" presId="urn:microsoft.com/office/officeart/2005/8/layout/vList2"/>
    <dgm:cxn modelId="{18E07AAD-D36F-401E-9F89-0C847A0F75EC}" srcId="{C378282A-BD6C-404E-9275-BD3B99DF4417}" destId="{D0009501-0704-4805-9627-08B3A8B8BB95}" srcOrd="4" destOrd="0" parTransId="{CE72B737-1331-4E74-9CAE-11625357EF95}" sibTransId="{579ECB6C-E33F-46BE-B32F-8C4F9EDB6334}"/>
    <dgm:cxn modelId="{5B2EDB5F-84F2-47C9-8707-C55BF066E499}" srcId="{C378282A-BD6C-404E-9275-BD3B99DF4417}" destId="{F4FD3252-F3E8-43D1-AB70-503E14998DDF}" srcOrd="2" destOrd="0" parTransId="{D3DE24FC-7E3F-4499-9038-18FD32F48463}" sibTransId="{304EC504-81C1-4939-BE13-8D0E26112DB6}"/>
    <dgm:cxn modelId="{93D022EA-22EB-4D8F-B65B-1F22BEBD9428}" srcId="{C378282A-BD6C-404E-9275-BD3B99DF4417}" destId="{6BB2C288-6E07-493F-A718-C216744ED5AD}" srcOrd="1" destOrd="0" parTransId="{848881CF-CA70-4EEE-B9DF-84FACE17609B}" sibTransId="{46BF4BF8-E9F8-4467-8D78-B19B373AD5FD}"/>
    <dgm:cxn modelId="{F828F00D-7780-4AE5-BE4D-53155709CF8B}" srcId="{C378282A-BD6C-404E-9275-BD3B99DF4417}" destId="{D541DA52-01B3-47B9-8A38-266E5AF708B6}" srcOrd="0" destOrd="0" parTransId="{84349A91-9A19-4872-8D89-1B9C3B5F17D2}" sibTransId="{DDA447E6-CA17-42AE-AF20-7838C024A6DB}"/>
    <dgm:cxn modelId="{5A8C7D72-F94B-4CB6-8463-D3274037C2C8}" type="presOf" srcId="{D0009501-0704-4805-9627-08B3A8B8BB95}" destId="{C4017C70-1D5D-4F83-973A-8A345F6151F7}" srcOrd="0" destOrd="0" presId="urn:microsoft.com/office/officeart/2005/8/layout/vList2"/>
    <dgm:cxn modelId="{7B5CDAE3-434D-4C6E-8AEE-C460622712FF}" type="presOf" srcId="{C378282A-BD6C-404E-9275-BD3B99DF4417}" destId="{FA24AA08-C42A-4E73-A532-30EE33A2933E}" srcOrd="0" destOrd="0" presId="urn:microsoft.com/office/officeart/2005/8/layout/vList2"/>
    <dgm:cxn modelId="{4781C4C0-2818-44C0-A717-5728BE99AA89}" type="presOf" srcId="{F4FD3252-F3E8-43D1-AB70-503E14998DDF}" destId="{0F47976F-EC6C-497A-A13B-92D3BEB5F3E9}" srcOrd="0" destOrd="0" presId="urn:microsoft.com/office/officeart/2005/8/layout/vList2"/>
    <dgm:cxn modelId="{7E439DA7-F483-45BC-8F3F-63B8DEFD4E00}" type="presOf" srcId="{D541DA52-01B3-47B9-8A38-266E5AF708B6}" destId="{CAFA3D62-548F-4E7C-AF31-139F8C9F0BC5}" srcOrd="0" destOrd="0" presId="urn:microsoft.com/office/officeart/2005/8/layout/vList2"/>
    <dgm:cxn modelId="{C43E32CF-CD52-4A44-8B8D-9365B4093714}" type="presOf" srcId="{3029998B-C71B-4E50-A335-4F2AE2A3EFC6}" destId="{469ECFC4-FF03-4540-B767-83A48E88B683}" srcOrd="0" destOrd="0" presId="urn:microsoft.com/office/officeart/2005/8/layout/vList2"/>
    <dgm:cxn modelId="{D3C01B82-1EE6-4243-B634-322E0CB5042B}" type="presParOf" srcId="{FA24AA08-C42A-4E73-A532-30EE33A2933E}" destId="{CAFA3D62-548F-4E7C-AF31-139F8C9F0BC5}" srcOrd="0" destOrd="0" presId="urn:microsoft.com/office/officeart/2005/8/layout/vList2"/>
    <dgm:cxn modelId="{1E604EA6-E3E5-4F45-BC77-13EDECEB5EA9}" type="presParOf" srcId="{FA24AA08-C42A-4E73-A532-30EE33A2933E}" destId="{3BC0F6F5-4515-4F74-AEB0-6258E9F3BA7A}" srcOrd="1" destOrd="0" presId="urn:microsoft.com/office/officeart/2005/8/layout/vList2"/>
    <dgm:cxn modelId="{900A0B73-C47F-4237-8E13-277B4B80C418}" type="presParOf" srcId="{FA24AA08-C42A-4E73-A532-30EE33A2933E}" destId="{A5E5A071-534A-435B-9227-E76987A12D12}" srcOrd="2" destOrd="0" presId="urn:microsoft.com/office/officeart/2005/8/layout/vList2"/>
    <dgm:cxn modelId="{72564AD8-B481-4FEA-B5CA-C9E3D7B5E2D9}" type="presParOf" srcId="{FA24AA08-C42A-4E73-A532-30EE33A2933E}" destId="{DBA8AEFD-50D6-4675-A90A-E6674CAA26BA}" srcOrd="3" destOrd="0" presId="urn:microsoft.com/office/officeart/2005/8/layout/vList2"/>
    <dgm:cxn modelId="{BF5F263F-1F57-4E7C-A82A-996A941496BC}" type="presParOf" srcId="{FA24AA08-C42A-4E73-A532-30EE33A2933E}" destId="{0F47976F-EC6C-497A-A13B-92D3BEB5F3E9}" srcOrd="4" destOrd="0" presId="urn:microsoft.com/office/officeart/2005/8/layout/vList2"/>
    <dgm:cxn modelId="{9D2630CA-F83B-43EF-BF37-2B85DB6301D5}" type="presParOf" srcId="{FA24AA08-C42A-4E73-A532-30EE33A2933E}" destId="{D75ACA7B-F1CB-4839-8E34-45251D5FAC04}" srcOrd="5" destOrd="0" presId="urn:microsoft.com/office/officeart/2005/8/layout/vList2"/>
    <dgm:cxn modelId="{912FFE22-8ADC-46AE-A6C9-B8731BBD5108}" type="presParOf" srcId="{FA24AA08-C42A-4E73-A532-30EE33A2933E}" destId="{469ECFC4-FF03-4540-B767-83A48E88B683}" srcOrd="6" destOrd="0" presId="urn:microsoft.com/office/officeart/2005/8/layout/vList2"/>
    <dgm:cxn modelId="{0E47E649-BEFF-4EE1-8AA5-D3D8FFD9B284}" type="presParOf" srcId="{FA24AA08-C42A-4E73-A532-30EE33A2933E}" destId="{A35E7D8D-C126-40C2-9B13-98FDCD2A6E39}" srcOrd="7" destOrd="0" presId="urn:microsoft.com/office/officeart/2005/8/layout/vList2"/>
    <dgm:cxn modelId="{300DBF99-4F39-4DF8-90B8-86C2060AC2D6}" type="presParOf" srcId="{FA24AA08-C42A-4E73-A532-30EE33A2933E}" destId="{C4017C70-1D5D-4F83-973A-8A345F6151F7}" srcOrd="8"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024D7D2-6EC9-423F-A27B-CF14EBE2674C}" type="doc">
      <dgm:prSet loTypeId="urn:microsoft.com/office/officeart/2005/8/layout/hierarchy1" loCatId="hierarchy" qsTypeId="urn:microsoft.com/office/officeart/2005/8/quickstyle/simple1#4" qsCatId="simple" csTypeId="urn:microsoft.com/office/officeart/2005/8/colors/accent1_2#1" csCatId="accent1" phldr="1"/>
      <dgm:spPr/>
      <dgm:t>
        <a:bodyPr/>
        <a:lstStyle/>
        <a:p>
          <a:endParaRPr lang="zh-CN" altLang="en-US"/>
        </a:p>
      </dgm:t>
    </dgm:pt>
    <dgm:pt modelId="{B2321771-5E2F-472D-AB06-2837938E7638}">
      <dgm:prSet phldrT="[文本]" custT="1"/>
      <dgm:spPr/>
      <dgm:t>
        <a:bodyPr/>
        <a:lstStyle/>
        <a:p>
          <a:r>
            <a:rPr lang="zh-CN" altLang="en-US" sz="2400" b="1" dirty="0" smtClean="0">
              <a:solidFill>
                <a:srgbClr val="FF6600"/>
              </a:solidFill>
            </a:rPr>
            <a:t>影响因素</a:t>
          </a:r>
          <a:endParaRPr lang="zh-CN" altLang="en-US" sz="2400" b="1" dirty="0">
            <a:solidFill>
              <a:srgbClr val="FF6600"/>
            </a:solidFill>
          </a:endParaRPr>
        </a:p>
      </dgm:t>
    </dgm:pt>
    <dgm:pt modelId="{E754A310-A350-41F4-B5B9-B6E5F96DEFBB}" type="parTrans" cxnId="{57F5B587-98AA-4591-A5A1-0C2C87283FE4}">
      <dgm:prSet/>
      <dgm:spPr/>
      <dgm:t>
        <a:bodyPr/>
        <a:lstStyle/>
        <a:p>
          <a:endParaRPr lang="zh-CN" altLang="en-US" sz="2000" b="1"/>
        </a:p>
      </dgm:t>
    </dgm:pt>
    <dgm:pt modelId="{C2784A59-5AE4-4ACD-B48C-DD3432DD7A6B}" type="sibTrans" cxnId="{57F5B587-98AA-4591-A5A1-0C2C87283FE4}">
      <dgm:prSet/>
      <dgm:spPr/>
      <dgm:t>
        <a:bodyPr/>
        <a:lstStyle/>
        <a:p>
          <a:endParaRPr lang="zh-CN" altLang="en-US" sz="2000" b="1"/>
        </a:p>
      </dgm:t>
    </dgm:pt>
    <dgm:pt modelId="{4FB06C3F-14D4-4208-B4D8-1423A2C1C9AF}">
      <dgm:prSet phldrT="[文本]" custT="1"/>
      <dgm:spPr/>
      <dgm:t>
        <a:bodyPr/>
        <a:lstStyle/>
        <a:p>
          <a:r>
            <a:rPr lang="zh-CN" altLang="en-US" sz="2000" b="1" dirty="0" smtClean="0"/>
            <a:t>自身因素</a:t>
          </a:r>
          <a:endParaRPr lang="zh-CN" altLang="en-US" sz="2000" b="1" dirty="0"/>
        </a:p>
      </dgm:t>
    </dgm:pt>
    <dgm:pt modelId="{BB39C417-C25F-4F44-A8D5-4FDDDC765BF1}" type="parTrans" cxnId="{38F105CE-037F-40A7-8C20-F3A7432C79B5}">
      <dgm:prSet/>
      <dgm:spPr/>
      <dgm:t>
        <a:bodyPr/>
        <a:lstStyle/>
        <a:p>
          <a:endParaRPr lang="zh-CN" altLang="en-US" sz="2000" b="1"/>
        </a:p>
      </dgm:t>
    </dgm:pt>
    <dgm:pt modelId="{97E3F06A-B4ED-4687-949F-CFC2A4D0F9DE}" type="sibTrans" cxnId="{38F105CE-037F-40A7-8C20-F3A7432C79B5}">
      <dgm:prSet/>
      <dgm:spPr/>
      <dgm:t>
        <a:bodyPr/>
        <a:lstStyle/>
        <a:p>
          <a:endParaRPr lang="zh-CN" altLang="en-US" sz="2000" b="1"/>
        </a:p>
      </dgm:t>
    </dgm:pt>
    <dgm:pt modelId="{D0340F9A-8963-45A7-825D-0F7EF2BDA7C4}">
      <dgm:prSet phldrT="[文本]" custT="1"/>
      <dgm:spPr/>
      <dgm:t>
        <a:bodyPr/>
        <a:lstStyle/>
        <a:p>
          <a:r>
            <a:rPr lang="zh-CN" altLang="en-US" sz="2000" b="1" dirty="0" smtClean="0"/>
            <a:t>遗传</a:t>
          </a:r>
          <a:endParaRPr lang="zh-CN" altLang="en-US" sz="2000" b="1" dirty="0"/>
        </a:p>
      </dgm:t>
    </dgm:pt>
    <dgm:pt modelId="{661F70AA-87EA-43A4-B61A-9ED6E3744322}" type="parTrans" cxnId="{6A46B006-524C-4963-9849-D84080E7D3D4}">
      <dgm:prSet/>
      <dgm:spPr/>
      <dgm:t>
        <a:bodyPr/>
        <a:lstStyle/>
        <a:p>
          <a:endParaRPr lang="zh-CN" altLang="en-US" sz="2000" b="1"/>
        </a:p>
      </dgm:t>
    </dgm:pt>
    <dgm:pt modelId="{8220990D-0BC9-4B3E-AC57-2959D774071E}" type="sibTrans" cxnId="{6A46B006-524C-4963-9849-D84080E7D3D4}">
      <dgm:prSet/>
      <dgm:spPr/>
      <dgm:t>
        <a:bodyPr/>
        <a:lstStyle/>
        <a:p>
          <a:endParaRPr lang="zh-CN" altLang="en-US" sz="2000" b="1"/>
        </a:p>
      </dgm:t>
    </dgm:pt>
    <dgm:pt modelId="{6A601D6D-7177-4819-839E-0026BBB1EBA6}">
      <dgm:prSet phldrT="[文本]" custT="1"/>
      <dgm:spPr/>
      <dgm:t>
        <a:bodyPr/>
        <a:lstStyle/>
        <a:p>
          <a:r>
            <a:rPr lang="zh-CN" altLang="en-US" sz="2000" b="1" dirty="0" smtClean="0"/>
            <a:t>心理</a:t>
          </a:r>
          <a:endParaRPr lang="zh-CN" altLang="en-US" sz="2000" b="1" dirty="0"/>
        </a:p>
      </dgm:t>
    </dgm:pt>
    <dgm:pt modelId="{3E845C9C-1A75-4A11-8E38-A9AB2DC3858F}" type="parTrans" cxnId="{539D6CCE-D438-432C-990D-254F1E71A042}">
      <dgm:prSet/>
      <dgm:spPr/>
      <dgm:t>
        <a:bodyPr/>
        <a:lstStyle/>
        <a:p>
          <a:endParaRPr lang="zh-CN" altLang="en-US" sz="2000" b="1"/>
        </a:p>
      </dgm:t>
    </dgm:pt>
    <dgm:pt modelId="{38EDC50F-7652-405A-9234-8A1E89562B4F}" type="sibTrans" cxnId="{539D6CCE-D438-432C-990D-254F1E71A042}">
      <dgm:prSet/>
      <dgm:spPr/>
      <dgm:t>
        <a:bodyPr/>
        <a:lstStyle/>
        <a:p>
          <a:endParaRPr lang="zh-CN" altLang="en-US" sz="2000" b="1"/>
        </a:p>
      </dgm:t>
    </dgm:pt>
    <dgm:pt modelId="{ADDF8227-D204-4A8F-B9CC-D30B1326BA48}">
      <dgm:prSet phldrT="[文本]" custT="1"/>
      <dgm:spPr/>
      <dgm:t>
        <a:bodyPr/>
        <a:lstStyle/>
        <a:p>
          <a:r>
            <a:rPr lang="zh-CN" altLang="en-US" sz="2000" b="1" dirty="0" smtClean="0"/>
            <a:t>环境因素</a:t>
          </a:r>
          <a:endParaRPr lang="zh-CN" altLang="en-US" sz="2000" b="1" dirty="0"/>
        </a:p>
      </dgm:t>
    </dgm:pt>
    <dgm:pt modelId="{AA20E60F-F1A5-49CE-8639-44148FDC8A17}" type="parTrans" cxnId="{E4EFE440-558B-43B9-9CB1-826589AE78FC}">
      <dgm:prSet/>
      <dgm:spPr/>
      <dgm:t>
        <a:bodyPr/>
        <a:lstStyle/>
        <a:p>
          <a:endParaRPr lang="zh-CN" altLang="en-US" sz="2000" b="1"/>
        </a:p>
      </dgm:t>
    </dgm:pt>
    <dgm:pt modelId="{9C400C9F-8D31-4DEE-90B0-2CDE79A08EC4}" type="sibTrans" cxnId="{E4EFE440-558B-43B9-9CB1-826589AE78FC}">
      <dgm:prSet/>
      <dgm:spPr/>
      <dgm:t>
        <a:bodyPr/>
        <a:lstStyle/>
        <a:p>
          <a:endParaRPr lang="zh-CN" altLang="en-US" sz="2000" b="1"/>
        </a:p>
      </dgm:t>
    </dgm:pt>
    <dgm:pt modelId="{07A058E4-CF0F-4C38-A953-91051C054D1E}">
      <dgm:prSet custT="1"/>
      <dgm:spPr/>
      <dgm:t>
        <a:bodyPr/>
        <a:lstStyle/>
        <a:p>
          <a:r>
            <a:rPr lang="zh-CN" altLang="en-US" sz="2000" b="1" dirty="0" smtClean="0"/>
            <a:t>生理</a:t>
          </a:r>
          <a:endParaRPr lang="zh-CN" altLang="en-US" sz="2000" b="1" dirty="0"/>
        </a:p>
      </dgm:t>
    </dgm:pt>
    <dgm:pt modelId="{94C078BB-0CF3-48F0-B0C5-D4020313BFB2}" type="parTrans" cxnId="{B486550C-FDCD-4169-8BD8-8F7A85E8403C}">
      <dgm:prSet/>
      <dgm:spPr/>
      <dgm:t>
        <a:bodyPr/>
        <a:lstStyle/>
        <a:p>
          <a:endParaRPr lang="zh-CN" altLang="en-US" sz="2000" b="1"/>
        </a:p>
      </dgm:t>
    </dgm:pt>
    <dgm:pt modelId="{1780E94D-AF2C-41B1-8D85-77A1698E2333}" type="sibTrans" cxnId="{B486550C-FDCD-4169-8BD8-8F7A85E8403C}">
      <dgm:prSet/>
      <dgm:spPr/>
      <dgm:t>
        <a:bodyPr/>
        <a:lstStyle/>
        <a:p>
          <a:endParaRPr lang="zh-CN" altLang="en-US" sz="2000" b="1"/>
        </a:p>
      </dgm:t>
    </dgm:pt>
    <dgm:pt modelId="{C6C58E97-64BB-4254-B86F-A2D90105C2EF}">
      <dgm:prSet custT="1"/>
      <dgm:spPr/>
      <dgm:t>
        <a:bodyPr/>
        <a:lstStyle/>
        <a:p>
          <a:r>
            <a:rPr lang="zh-CN" altLang="en-US" sz="2000" b="1" dirty="0" smtClean="0"/>
            <a:t>需要、动机和动机冲突</a:t>
          </a:r>
          <a:endParaRPr lang="zh-CN" altLang="en-US" sz="2000" b="1" dirty="0"/>
        </a:p>
      </dgm:t>
    </dgm:pt>
    <dgm:pt modelId="{4AFC4F32-4AE8-4FA3-8992-24D2981286D0}" type="parTrans" cxnId="{AAB8F6F6-B4AF-45FE-9A5D-22CF9EF674F5}">
      <dgm:prSet/>
      <dgm:spPr/>
      <dgm:t>
        <a:bodyPr/>
        <a:lstStyle/>
        <a:p>
          <a:endParaRPr lang="zh-CN" altLang="en-US" sz="2000" b="1"/>
        </a:p>
      </dgm:t>
    </dgm:pt>
    <dgm:pt modelId="{4D4CE1C2-EA78-45BA-A1BB-0DBC53CE0EB2}" type="sibTrans" cxnId="{AAB8F6F6-B4AF-45FE-9A5D-22CF9EF674F5}">
      <dgm:prSet/>
      <dgm:spPr/>
      <dgm:t>
        <a:bodyPr/>
        <a:lstStyle/>
        <a:p>
          <a:endParaRPr lang="zh-CN" altLang="en-US" sz="2000" b="1"/>
        </a:p>
      </dgm:t>
    </dgm:pt>
    <dgm:pt modelId="{2358F9EE-ABCB-42BC-ABC3-F4B4A20D2F73}">
      <dgm:prSet custT="1"/>
      <dgm:spPr/>
      <dgm:t>
        <a:bodyPr/>
        <a:lstStyle/>
        <a:p>
          <a:r>
            <a:rPr lang="zh-CN" altLang="en-US" sz="2000" b="1" dirty="0" smtClean="0"/>
            <a:t>认知</a:t>
          </a:r>
          <a:endParaRPr lang="zh-CN" altLang="en-US" sz="2000" b="1" dirty="0"/>
        </a:p>
      </dgm:t>
    </dgm:pt>
    <dgm:pt modelId="{CA4D2286-48E5-4A8C-97D4-4B3091D2157C}" type="parTrans" cxnId="{5DD622AE-26C4-4DB3-BB09-5B1DCCF5FA7E}">
      <dgm:prSet/>
      <dgm:spPr/>
      <dgm:t>
        <a:bodyPr/>
        <a:lstStyle/>
        <a:p>
          <a:endParaRPr lang="zh-CN" altLang="en-US" sz="2000" b="1"/>
        </a:p>
      </dgm:t>
    </dgm:pt>
    <dgm:pt modelId="{0BDBE061-379F-4695-8427-44E35E814942}" type="sibTrans" cxnId="{5DD622AE-26C4-4DB3-BB09-5B1DCCF5FA7E}">
      <dgm:prSet/>
      <dgm:spPr/>
      <dgm:t>
        <a:bodyPr/>
        <a:lstStyle/>
        <a:p>
          <a:endParaRPr lang="zh-CN" altLang="en-US" sz="2000" b="1"/>
        </a:p>
      </dgm:t>
    </dgm:pt>
    <dgm:pt modelId="{CC2F6C25-BE5E-41AE-9D34-D93E3946EF58}">
      <dgm:prSet custT="1"/>
      <dgm:spPr/>
      <dgm:t>
        <a:bodyPr/>
        <a:lstStyle/>
        <a:p>
          <a:r>
            <a:rPr lang="zh-CN" altLang="en-US" sz="2000" b="1" dirty="0" smtClean="0"/>
            <a:t>态度</a:t>
          </a:r>
          <a:endParaRPr lang="zh-CN" altLang="en-US" sz="2000" b="1" dirty="0"/>
        </a:p>
      </dgm:t>
    </dgm:pt>
    <dgm:pt modelId="{E4B392EE-584B-4AD2-9C4B-188488F824C5}" type="parTrans" cxnId="{E87D67B8-6D73-473D-B0CE-DBABBC691F1D}">
      <dgm:prSet/>
      <dgm:spPr/>
      <dgm:t>
        <a:bodyPr/>
        <a:lstStyle/>
        <a:p>
          <a:endParaRPr lang="zh-CN" altLang="en-US" sz="2000" b="1"/>
        </a:p>
      </dgm:t>
    </dgm:pt>
    <dgm:pt modelId="{7E01C542-7850-424B-8F55-BB4B75EADA9D}" type="sibTrans" cxnId="{E87D67B8-6D73-473D-B0CE-DBABBC691F1D}">
      <dgm:prSet/>
      <dgm:spPr/>
      <dgm:t>
        <a:bodyPr/>
        <a:lstStyle/>
        <a:p>
          <a:endParaRPr lang="zh-CN" altLang="en-US" sz="2000" b="1"/>
        </a:p>
      </dgm:t>
    </dgm:pt>
    <dgm:pt modelId="{C5760612-A2DB-45FD-9000-BF1DF1A4F6B0}">
      <dgm:prSet custT="1"/>
      <dgm:spPr/>
      <dgm:t>
        <a:bodyPr/>
        <a:lstStyle/>
        <a:p>
          <a:r>
            <a:rPr lang="zh-CN" altLang="en-US" sz="2000" b="1" dirty="0" smtClean="0"/>
            <a:t>情绪和情感</a:t>
          </a:r>
          <a:endParaRPr lang="zh-CN" altLang="en-US" sz="2000" b="1" dirty="0"/>
        </a:p>
      </dgm:t>
    </dgm:pt>
    <dgm:pt modelId="{54E6DD25-72CB-46E5-9593-F83FC646B230}" type="parTrans" cxnId="{2EE8E5D8-59BF-489D-B48A-B829493669B4}">
      <dgm:prSet/>
      <dgm:spPr/>
      <dgm:t>
        <a:bodyPr/>
        <a:lstStyle/>
        <a:p>
          <a:endParaRPr lang="zh-CN" altLang="en-US" sz="2000" b="1"/>
        </a:p>
      </dgm:t>
    </dgm:pt>
    <dgm:pt modelId="{B79F5630-4F81-4B6C-BA2C-66763FF811F6}" type="sibTrans" cxnId="{2EE8E5D8-59BF-489D-B48A-B829493669B4}">
      <dgm:prSet/>
      <dgm:spPr/>
      <dgm:t>
        <a:bodyPr/>
        <a:lstStyle/>
        <a:p>
          <a:endParaRPr lang="zh-CN" altLang="en-US" sz="2000" b="1"/>
        </a:p>
      </dgm:t>
    </dgm:pt>
    <dgm:pt modelId="{6753DB99-12A1-447E-ACA8-FDA4A33EC588}">
      <dgm:prSet custT="1"/>
      <dgm:spPr/>
      <dgm:t>
        <a:bodyPr/>
        <a:lstStyle/>
        <a:p>
          <a:r>
            <a:rPr lang="zh-CN" altLang="en-US" sz="2000" b="1" dirty="0" smtClean="0"/>
            <a:t>意志</a:t>
          </a:r>
          <a:endParaRPr lang="zh-CN" altLang="en-US" sz="2000" b="1" dirty="0"/>
        </a:p>
      </dgm:t>
    </dgm:pt>
    <dgm:pt modelId="{CBDAB3C7-4A46-4E4B-8356-EFD6B905CD37}" type="parTrans" cxnId="{D8513D2A-5F75-466C-A7B4-444F1F8F83DD}">
      <dgm:prSet/>
      <dgm:spPr/>
      <dgm:t>
        <a:bodyPr/>
        <a:lstStyle/>
        <a:p>
          <a:endParaRPr lang="zh-CN" altLang="en-US" sz="2000" b="1"/>
        </a:p>
      </dgm:t>
    </dgm:pt>
    <dgm:pt modelId="{237AD16A-3200-4013-9B23-D0E3181F3C9F}" type="sibTrans" cxnId="{D8513D2A-5F75-466C-A7B4-444F1F8F83DD}">
      <dgm:prSet/>
      <dgm:spPr/>
      <dgm:t>
        <a:bodyPr/>
        <a:lstStyle/>
        <a:p>
          <a:endParaRPr lang="zh-CN" altLang="en-US" sz="2000" b="1"/>
        </a:p>
      </dgm:t>
    </dgm:pt>
    <dgm:pt modelId="{40B430D8-FE1A-40E9-B0B0-DEC3DC41F43C}" type="pres">
      <dgm:prSet presAssocID="{5024D7D2-6EC9-423F-A27B-CF14EBE2674C}" presName="hierChild1" presStyleCnt="0">
        <dgm:presLayoutVars>
          <dgm:chPref val="1"/>
          <dgm:dir/>
          <dgm:animOne val="branch"/>
          <dgm:animLvl val="lvl"/>
          <dgm:resizeHandles/>
        </dgm:presLayoutVars>
      </dgm:prSet>
      <dgm:spPr/>
      <dgm:t>
        <a:bodyPr/>
        <a:lstStyle/>
        <a:p>
          <a:endParaRPr lang="zh-CN" altLang="en-US"/>
        </a:p>
      </dgm:t>
    </dgm:pt>
    <dgm:pt modelId="{2C1C8264-D92B-4C82-80D4-88B2F0B89702}" type="pres">
      <dgm:prSet presAssocID="{B2321771-5E2F-472D-AB06-2837938E7638}" presName="hierRoot1" presStyleCnt="0"/>
      <dgm:spPr/>
    </dgm:pt>
    <dgm:pt modelId="{C20F39E9-01C4-42F3-9496-31EA583B2523}" type="pres">
      <dgm:prSet presAssocID="{B2321771-5E2F-472D-AB06-2837938E7638}" presName="composite" presStyleCnt="0"/>
      <dgm:spPr/>
    </dgm:pt>
    <dgm:pt modelId="{7775973E-97A7-472B-812D-7EBA387143EC}" type="pres">
      <dgm:prSet presAssocID="{B2321771-5E2F-472D-AB06-2837938E7638}" presName="background" presStyleLbl="node0" presStyleIdx="0" presStyleCnt="1"/>
      <dgm:spPr/>
    </dgm:pt>
    <dgm:pt modelId="{361AEE30-4DB0-4AE6-9C3C-25729D010027}" type="pres">
      <dgm:prSet presAssocID="{B2321771-5E2F-472D-AB06-2837938E7638}" presName="text" presStyleLbl="fgAcc0" presStyleIdx="0" presStyleCnt="1" custScaleX="140047">
        <dgm:presLayoutVars>
          <dgm:chPref val="3"/>
        </dgm:presLayoutVars>
      </dgm:prSet>
      <dgm:spPr/>
      <dgm:t>
        <a:bodyPr/>
        <a:lstStyle/>
        <a:p>
          <a:endParaRPr lang="zh-CN" altLang="en-US"/>
        </a:p>
      </dgm:t>
    </dgm:pt>
    <dgm:pt modelId="{B660FF98-6FD7-4979-AEB1-E62D4D19BE09}" type="pres">
      <dgm:prSet presAssocID="{B2321771-5E2F-472D-AB06-2837938E7638}" presName="hierChild2" presStyleCnt="0"/>
      <dgm:spPr/>
    </dgm:pt>
    <dgm:pt modelId="{CE5FBE74-7ED8-4557-8DEF-028DE745A630}" type="pres">
      <dgm:prSet presAssocID="{BB39C417-C25F-4F44-A8D5-4FDDDC765BF1}" presName="Name10" presStyleLbl="parChTrans1D2" presStyleIdx="0" presStyleCnt="2"/>
      <dgm:spPr/>
      <dgm:t>
        <a:bodyPr/>
        <a:lstStyle/>
        <a:p>
          <a:endParaRPr lang="zh-CN" altLang="en-US"/>
        </a:p>
      </dgm:t>
    </dgm:pt>
    <dgm:pt modelId="{C3598DA6-B43C-4947-A386-D0BE19B9E8C8}" type="pres">
      <dgm:prSet presAssocID="{4FB06C3F-14D4-4208-B4D8-1423A2C1C9AF}" presName="hierRoot2" presStyleCnt="0"/>
      <dgm:spPr/>
    </dgm:pt>
    <dgm:pt modelId="{6221A48C-FA4F-4D57-B522-41CE81631C1B}" type="pres">
      <dgm:prSet presAssocID="{4FB06C3F-14D4-4208-B4D8-1423A2C1C9AF}" presName="composite2" presStyleCnt="0"/>
      <dgm:spPr/>
    </dgm:pt>
    <dgm:pt modelId="{71A1D6BA-28EB-4485-9A44-25B26858FE85}" type="pres">
      <dgm:prSet presAssocID="{4FB06C3F-14D4-4208-B4D8-1423A2C1C9AF}" presName="background2" presStyleLbl="node2" presStyleIdx="0" presStyleCnt="2"/>
      <dgm:spPr/>
    </dgm:pt>
    <dgm:pt modelId="{B05B2C23-411E-45DA-AABC-4C508108B727}" type="pres">
      <dgm:prSet presAssocID="{4FB06C3F-14D4-4208-B4D8-1423A2C1C9AF}" presName="text2" presStyleLbl="fgAcc2" presStyleIdx="0" presStyleCnt="2">
        <dgm:presLayoutVars>
          <dgm:chPref val="3"/>
        </dgm:presLayoutVars>
      </dgm:prSet>
      <dgm:spPr/>
      <dgm:t>
        <a:bodyPr/>
        <a:lstStyle/>
        <a:p>
          <a:endParaRPr lang="zh-CN" altLang="en-US"/>
        </a:p>
      </dgm:t>
    </dgm:pt>
    <dgm:pt modelId="{647118E1-589B-4CE0-AFE5-70934F7E736D}" type="pres">
      <dgm:prSet presAssocID="{4FB06C3F-14D4-4208-B4D8-1423A2C1C9AF}" presName="hierChild3" presStyleCnt="0"/>
      <dgm:spPr/>
    </dgm:pt>
    <dgm:pt modelId="{C155CADD-6CD9-484A-9992-CDD530355A1F}" type="pres">
      <dgm:prSet presAssocID="{661F70AA-87EA-43A4-B61A-9ED6E3744322}" presName="Name17" presStyleLbl="parChTrans1D3" presStyleIdx="0" presStyleCnt="3"/>
      <dgm:spPr/>
      <dgm:t>
        <a:bodyPr/>
        <a:lstStyle/>
        <a:p>
          <a:endParaRPr lang="zh-CN" altLang="en-US"/>
        </a:p>
      </dgm:t>
    </dgm:pt>
    <dgm:pt modelId="{D9414FB1-6E2D-497F-83B7-59B2E5261164}" type="pres">
      <dgm:prSet presAssocID="{D0340F9A-8963-45A7-825D-0F7EF2BDA7C4}" presName="hierRoot3" presStyleCnt="0"/>
      <dgm:spPr/>
    </dgm:pt>
    <dgm:pt modelId="{B04F6699-4F24-4F46-86F8-C3A2983672F5}" type="pres">
      <dgm:prSet presAssocID="{D0340F9A-8963-45A7-825D-0F7EF2BDA7C4}" presName="composite3" presStyleCnt="0"/>
      <dgm:spPr/>
    </dgm:pt>
    <dgm:pt modelId="{50E2D16A-544D-4D65-A893-AD9074274A8A}" type="pres">
      <dgm:prSet presAssocID="{D0340F9A-8963-45A7-825D-0F7EF2BDA7C4}" presName="background3" presStyleLbl="node3" presStyleIdx="0" presStyleCnt="3"/>
      <dgm:spPr/>
    </dgm:pt>
    <dgm:pt modelId="{C68A8879-A84E-4A8C-882B-0882AE5A047F}" type="pres">
      <dgm:prSet presAssocID="{D0340F9A-8963-45A7-825D-0F7EF2BDA7C4}" presName="text3" presStyleLbl="fgAcc3" presStyleIdx="0" presStyleCnt="3">
        <dgm:presLayoutVars>
          <dgm:chPref val="3"/>
        </dgm:presLayoutVars>
      </dgm:prSet>
      <dgm:spPr/>
      <dgm:t>
        <a:bodyPr/>
        <a:lstStyle/>
        <a:p>
          <a:endParaRPr lang="zh-CN" altLang="en-US"/>
        </a:p>
      </dgm:t>
    </dgm:pt>
    <dgm:pt modelId="{EA7DAEE7-8DA7-4DC0-9417-6894CEE14992}" type="pres">
      <dgm:prSet presAssocID="{D0340F9A-8963-45A7-825D-0F7EF2BDA7C4}" presName="hierChild4" presStyleCnt="0"/>
      <dgm:spPr/>
    </dgm:pt>
    <dgm:pt modelId="{305A27A9-69ED-41CD-947E-52C2808EE0C1}" type="pres">
      <dgm:prSet presAssocID="{94C078BB-0CF3-48F0-B0C5-D4020313BFB2}" presName="Name17" presStyleLbl="parChTrans1D3" presStyleIdx="1" presStyleCnt="3"/>
      <dgm:spPr/>
      <dgm:t>
        <a:bodyPr/>
        <a:lstStyle/>
        <a:p>
          <a:endParaRPr lang="zh-CN" altLang="en-US"/>
        </a:p>
      </dgm:t>
    </dgm:pt>
    <dgm:pt modelId="{F0C376F5-1068-4E82-9AE9-0B95CD86B44B}" type="pres">
      <dgm:prSet presAssocID="{07A058E4-CF0F-4C38-A953-91051C054D1E}" presName="hierRoot3" presStyleCnt="0"/>
      <dgm:spPr/>
    </dgm:pt>
    <dgm:pt modelId="{43DA66FC-F7BB-45A0-8453-28AE535D382A}" type="pres">
      <dgm:prSet presAssocID="{07A058E4-CF0F-4C38-A953-91051C054D1E}" presName="composite3" presStyleCnt="0"/>
      <dgm:spPr/>
    </dgm:pt>
    <dgm:pt modelId="{4B2AFF71-285B-4719-B837-AFB007BE4CEB}" type="pres">
      <dgm:prSet presAssocID="{07A058E4-CF0F-4C38-A953-91051C054D1E}" presName="background3" presStyleLbl="node3" presStyleIdx="1" presStyleCnt="3"/>
      <dgm:spPr/>
    </dgm:pt>
    <dgm:pt modelId="{1AEEFED1-7B81-4180-877B-EAEE1D353B11}" type="pres">
      <dgm:prSet presAssocID="{07A058E4-CF0F-4C38-A953-91051C054D1E}" presName="text3" presStyleLbl="fgAcc3" presStyleIdx="1" presStyleCnt="3">
        <dgm:presLayoutVars>
          <dgm:chPref val="3"/>
        </dgm:presLayoutVars>
      </dgm:prSet>
      <dgm:spPr/>
      <dgm:t>
        <a:bodyPr/>
        <a:lstStyle/>
        <a:p>
          <a:endParaRPr lang="zh-CN" altLang="en-US"/>
        </a:p>
      </dgm:t>
    </dgm:pt>
    <dgm:pt modelId="{874F8F17-7DAA-43A7-8AC5-2D6816C125F8}" type="pres">
      <dgm:prSet presAssocID="{07A058E4-CF0F-4C38-A953-91051C054D1E}" presName="hierChild4" presStyleCnt="0"/>
      <dgm:spPr/>
    </dgm:pt>
    <dgm:pt modelId="{F42FCBC4-3142-4242-B376-A7A59595EDA9}" type="pres">
      <dgm:prSet presAssocID="{3E845C9C-1A75-4A11-8E38-A9AB2DC3858F}" presName="Name17" presStyleLbl="parChTrans1D3" presStyleIdx="2" presStyleCnt="3"/>
      <dgm:spPr/>
      <dgm:t>
        <a:bodyPr/>
        <a:lstStyle/>
        <a:p>
          <a:endParaRPr lang="zh-CN" altLang="en-US"/>
        </a:p>
      </dgm:t>
    </dgm:pt>
    <dgm:pt modelId="{E65EA359-1EC1-44EB-AF19-1279FE960921}" type="pres">
      <dgm:prSet presAssocID="{6A601D6D-7177-4819-839E-0026BBB1EBA6}" presName="hierRoot3" presStyleCnt="0"/>
      <dgm:spPr/>
    </dgm:pt>
    <dgm:pt modelId="{7720546D-D2C5-4D3D-8D98-D45E2445C5E8}" type="pres">
      <dgm:prSet presAssocID="{6A601D6D-7177-4819-839E-0026BBB1EBA6}" presName="composite3" presStyleCnt="0"/>
      <dgm:spPr/>
    </dgm:pt>
    <dgm:pt modelId="{C23FA4AF-D688-480C-9283-32F3BAB77516}" type="pres">
      <dgm:prSet presAssocID="{6A601D6D-7177-4819-839E-0026BBB1EBA6}" presName="background3" presStyleLbl="node3" presStyleIdx="2" presStyleCnt="3"/>
      <dgm:spPr/>
    </dgm:pt>
    <dgm:pt modelId="{6DB0AD0C-29C9-47EE-A5BC-D4134CA7527A}" type="pres">
      <dgm:prSet presAssocID="{6A601D6D-7177-4819-839E-0026BBB1EBA6}" presName="text3" presStyleLbl="fgAcc3" presStyleIdx="2" presStyleCnt="3">
        <dgm:presLayoutVars>
          <dgm:chPref val="3"/>
        </dgm:presLayoutVars>
      </dgm:prSet>
      <dgm:spPr/>
      <dgm:t>
        <a:bodyPr/>
        <a:lstStyle/>
        <a:p>
          <a:endParaRPr lang="zh-CN" altLang="en-US"/>
        </a:p>
      </dgm:t>
    </dgm:pt>
    <dgm:pt modelId="{F1E3391A-71C2-465F-9982-C38927F79B32}" type="pres">
      <dgm:prSet presAssocID="{6A601D6D-7177-4819-839E-0026BBB1EBA6}" presName="hierChild4" presStyleCnt="0"/>
      <dgm:spPr/>
    </dgm:pt>
    <dgm:pt modelId="{3542F7C9-4284-420D-A97A-79FDF4B927C4}" type="pres">
      <dgm:prSet presAssocID="{4AFC4F32-4AE8-4FA3-8992-24D2981286D0}" presName="Name23" presStyleLbl="parChTrans1D4" presStyleIdx="0" presStyleCnt="5"/>
      <dgm:spPr/>
      <dgm:t>
        <a:bodyPr/>
        <a:lstStyle/>
        <a:p>
          <a:endParaRPr lang="zh-CN" altLang="en-US"/>
        </a:p>
      </dgm:t>
    </dgm:pt>
    <dgm:pt modelId="{96BA4511-452E-4761-9409-9E3B5A4CFB94}" type="pres">
      <dgm:prSet presAssocID="{C6C58E97-64BB-4254-B86F-A2D90105C2EF}" presName="hierRoot4" presStyleCnt="0"/>
      <dgm:spPr/>
    </dgm:pt>
    <dgm:pt modelId="{FAE3853A-4383-482A-B176-6F7203A25E35}" type="pres">
      <dgm:prSet presAssocID="{C6C58E97-64BB-4254-B86F-A2D90105C2EF}" presName="composite4" presStyleCnt="0"/>
      <dgm:spPr/>
    </dgm:pt>
    <dgm:pt modelId="{A00F85E9-533A-445D-A708-2FBA3C8256E4}" type="pres">
      <dgm:prSet presAssocID="{C6C58E97-64BB-4254-B86F-A2D90105C2EF}" presName="background4" presStyleLbl="node4" presStyleIdx="0" presStyleCnt="5"/>
      <dgm:spPr/>
    </dgm:pt>
    <dgm:pt modelId="{4FCD3BF4-21B4-40C3-BD0D-7C0713D8DE97}" type="pres">
      <dgm:prSet presAssocID="{C6C58E97-64BB-4254-B86F-A2D90105C2EF}" presName="text4" presStyleLbl="fgAcc4" presStyleIdx="0" presStyleCnt="5" custScaleX="137373">
        <dgm:presLayoutVars>
          <dgm:chPref val="3"/>
        </dgm:presLayoutVars>
      </dgm:prSet>
      <dgm:spPr/>
      <dgm:t>
        <a:bodyPr/>
        <a:lstStyle/>
        <a:p>
          <a:endParaRPr lang="zh-CN" altLang="en-US"/>
        </a:p>
      </dgm:t>
    </dgm:pt>
    <dgm:pt modelId="{F24BE492-29B3-4955-93B0-34387806C7F1}" type="pres">
      <dgm:prSet presAssocID="{C6C58E97-64BB-4254-B86F-A2D90105C2EF}" presName="hierChild5" presStyleCnt="0"/>
      <dgm:spPr/>
    </dgm:pt>
    <dgm:pt modelId="{7AD18046-4B81-48A8-B92E-0748C9D0E546}" type="pres">
      <dgm:prSet presAssocID="{CA4D2286-48E5-4A8C-97D4-4B3091D2157C}" presName="Name23" presStyleLbl="parChTrans1D4" presStyleIdx="1" presStyleCnt="5"/>
      <dgm:spPr/>
      <dgm:t>
        <a:bodyPr/>
        <a:lstStyle/>
        <a:p>
          <a:endParaRPr lang="zh-CN" altLang="en-US"/>
        </a:p>
      </dgm:t>
    </dgm:pt>
    <dgm:pt modelId="{CD47B81C-D7F1-4A24-B159-17B56F86ABCB}" type="pres">
      <dgm:prSet presAssocID="{2358F9EE-ABCB-42BC-ABC3-F4B4A20D2F73}" presName="hierRoot4" presStyleCnt="0"/>
      <dgm:spPr/>
    </dgm:pt>
    <dgm:pt modelId="{0487293F-0922-453B-A0E4-F2720B60E0E8}" type="pres">
      <dgm:prSet presAssocID="{2358F9EE-ABCB-42BC-ABC3-F4B4A20D2F73}" presName="composite4" presStyleCnt="0"/>
      <dgm:spPr/>
    </dgm:pt>
    <dgm:pt modelId="{3E636AED-1866-4309-9FD1-503B7E30A343}" type="pres">
      <dgm:prSet presAssocID="{2358F9EE-ABCB-42BC-ABC3-F4B4A20D2F73}" presName="background4" presStyleLbl="node4" presStyleIdx="1" presStyleCnt="5"/>
      <dgm:spPr/>
    </dgm:pt>
    <dgm:pt modelId="{05033386-23A4-4B16-BEFE-2013723DA591}" type="pres">
      <dgm:prSet presAssocID="{2358F9EE-ABCB-42BC-ABC3-F4B4A20D2F73}" presName="text4" presStyleLbl="fgAcc4" presStyleIdx="1" presStyleCnt="5">
        <dgm:presLayoutVars>
          <dgm:chPref val="3"/>
        </dgm:presLayoutVars>
      </dgm:prSet>
      <dgm:spPr/>
      <dgm:t>
        <a:bodyPr/>
        <a:lstStyle/>
        <a:p>
          <a:endParaRPr lang="zh-CN" altLang="en-US"/>
        </a:p>
      </dgm:t>
    </dgm:pt>
    <dgm:pt modelId="{BB637451-5C71-47CC-8AC1-BABF827185DC}" type="pres">
      <dgm:prSet presAssocID="{2358F9EE-ABCB-42BC-ABC3-F4B4A20D2F73}" presName="hierChild5" presStyleCnt="0"/>
      <dgm:spPr/>
    </dgm:pt>
    <dgm:pt modelId="{F8963B85-5122-4F65-9054-FB69EA2DD669}" type="pres">
      <dgm:prSet presAssocID="{E4B392EE-584B-4AD2-9C4B-188488F824C5}" presName="Name23" presStyleLbl="parChTrans1D4" presStyleIdx="2" presStyleCnt="5"/>
      <dgm:spPr/>
      <dgm:t>
        <a:bodyPr/>
        <a:lstStyle/>
        <a:p>
          <a:endParaRPr lang="zh-CN" altLang="en-US"/>
        </a:p>
      </dgm:t>
    </dgm:pt>
    <dgm:pt modelId="{5B9B5B4D-809B-4E25-A1C1-28B20C24E794}" type="pres">
      <dgm:prSet presAssocID="{CC2F6C25-BE5E-41AE-9D34-D93E3946EF58}" presName="hierRoot4" presStyleCnt="0"/>
      <dgm:spPr/>
    </dgm:pt>
    <dgm:pt modelId="{D9D65E35-2AB7-40F7-8028-91172BA2567A}" type="pres">
      <dgm:prSet presAssocID="{CC2F6C25-BE5E-41AE-9D34-D93E3946EF58}" presName="composite4" presStyleCnt="0"/>
      <dgm:spPr/>
    </dgm:pt>
    <dgm:pt modelId="{30994C41-99D0-4B5D-BC0F-641DD55133F0}" type="pres">
      <dgm:prSet presAssocID="{CC2F6C25-BE5E-41AE-9D34-D93E3946EF58}" presName="background4" presStyleLbl="node4" presStyleIdx="2" presStyleCnt="5"/>
      <dgm:spPr/>
    </dgm:pt>
    <dgm:pt modelId="{836570E4-85B7-4E08-B5C9-BC20384B6963}" type="pres">
      <dgm:prSet presAssocID="{CC2F6C25-BE5E-41AE-9D34-D93E3946EF58}" presName="text4" presStyleLbl="fgAcc4" presStyleIdx="2" presStyleCnt="5" custLinFactNeighborX="-769" custLinFactNeighborY="303">
        <dgm:presLayoutVars>
          <dgm:chPref val="3"/>
        </dgm:presLayoutVars>
      </dgm:prSet>
      <dgm:spPr/>
      <dgm:t>
        <a:bodyPr/>
        <a:lstStyle/>
        <a:p>
          <a:endParaRPr lang="zh-CN" altLang="en-US"/>
        </a:p>
      </dgm:t>
    </dgm:pt>
    <dgm:pt modelId="{D82D122E-BF3C-49F1-99A1-DA3072D5B0C4}" type="pres">
      <dgm:prSet presAssocID="{CC2F6C25-BE5E-41AE-9D34-D93E3946EF58}" presName="hierChild5" presStyleCnt="0"/>
      <dgm:spPr/>
    </dgm:pt>
    <dgm:pt modelId="{C918A802-76A9-4AB3-BEAB-74DBE8EC8455}" type="pres">
      <dgm:prSet presAssocID="{54E6DD25-72CB-46E5-9593-F83FC646B230}" presName="Name23" presStyleLbl="parChTrans1D4" presStyleIdx="3" presStyleCnt="5"/>
      <dgm:spPr/>
      <dgm:t>
        <a:bodyPr/>
        <a:lstStyle/>
        <a:p>
          <a:endParaRPr lang="zh-CN" altLang="en-US"/>
        </a:p>
      </dgm:t>
    </dgm:pt>
    <dgm:pt modelId="{0E4E7138-E712-4B3F-B04E-7B5D6E9C406F}" type="pres">
      <dgm:prSet presAssocID="{C5760612-A2DB-45FD-9000-BF1DF1A4F6B0}" presName="hierRoot4" presStyleCnt="0"/>
      <dgm:spPr/>
    </dgm:pt>
    <dgm:pt modelId="{D4228B64-595C-4A16-A672-D176B38C62ED}" type="pres">
      <dgm:prSet presAssocID="{C5760612-A2DB-45FD-9000-BF1DF1A4F6B0}" presName="composite4" presStyleCnt="0"/>
      <dgm:spPr/>
    </dgm:pt>
    <dgm:pt modelId="{90DB38D3-4FB4-4CB3-87A8-F49DFE8E5EB3}" type="pres">
      <dgm:prSet presAssocID="{C5760612-A2DB-45FD-9000-BF1DF1A4F6B0}" presName="background4" presStyleLbl="node4" presStyleIdx="3" presStyleCnt="5"/>
      <dgm:spPr/>
    </dgm:pt>
    <dgm:pt modelId="{DAD32305-86ED-4071-99B3-3232657D5ACB}" type="pres">
      <dgm:prSet presAssocID="{C5760612-A2DB-45FD-9000-BF1DF1A4F6B0}" presName="text4" presStyleLbl="fgAcc4" presStyleIdx="3" presStyleCnt="5" custScaleX="122459">
        <dgm:presLayoutVars>
          <dgm:chPref val="3"/>
        </dgm:presLayoutVars>
      </dgm:prSet>
      <dgm:spPr/>
      <dgm:t>
        <a:bodyPr/>
        <a:lstStyle/>
        <a:p>
          <a:endParaRPr lang="zh-CN" altLang="en-US"/>
        </a:p>
      </dgm:t>
    </dgm:pt>
    <dgm:pt modelId="{FA8926A6-BF2A-4869-BA4A-BE13A3631EF0}" type="pres">
      <dgm:prSet presAssocID="{C5760612-A2DB-45FD-9000-BF1DF1A4F6B0}" presName="hierChild5" presStyleCnt="0"/>
      <dgm:spPr/>
    </dgm:pt>
    <dgm:pt modelId="{9C4454CD-FD08-4C12-9E27-5EF5F6F8B6C6}" type="pres">
      <dgm:prSet presAssocID="{CBDAB3C7-4A46-4E4B-8356-EFD6B905CD37}" presName="Name23" presStyleLbl="parChTrans1D4" presStyleIdx="4" presStyleCnt="5"/>
      <dgm:spPr/>
      <dgm:t>
        <a:bodyPr/>
        <a:lstStyle/>
        <a:p>
          <a:endParaRPr lang="zh-CN" altLang="en-US"/>
        </a:p>
      </dgm:t>
    </dgm:pt>
    <dgm:pt modelId="{428D1695-7EE8-4370-B322-8649B0C493D7}" type="pres">
      <dgm:prSet presAssocID="{6753DB99-12A1-447E-ACA8-FDA4A33EC588}" presName="hierRoot4" presStyleCnt="0"/>
      <dgm:spPr/>
    </dgm:pt>
    <dgm:pt modelId="{965C25FA-B53D-4E47-A1C4-D36D1429DDC9}" type="pres">
      <dgm:prSet presAssocID="{6753DB99-12A1-447E-ACA8-FDA4A33EC588}" presName="composite4" presStyleCnt="0"/>
      <dgm:spPr/>
    </dgm:pt>
    <dgm:pt modelId="{1B2BE2EE-ADCF-40E1-BC57-529FD652D914}" type="pres">
      <dgm:prSet presAssocID="{6753DB99-12A1-447E-ACA8-FDA4A33EC588}" presName="background4" presStyleLbl="node4" presStyleIdx="4" presStyleCnt="5"/>
      <dgm:spPr/>
    </dgm:pt>
    <dgm:pt modelId="{3AD8ABD9-5123-4FF2-9825-1D2E357F092C}" type="pres">
      <dgm:prSet presAssocID="{6753DB99-12A1-447E-ACA8-FDA4A33EC588}" presName="text4" presStyleLbl="fgAcc4" presStyleIdx="4" presStyleCnt="5">
        <dgm:presLayoutVars>
          <dgm:chPref val="3"/>
        </dgm:presLayoutVars>
      </dgm:prSet>
      <dgm:spPr/>
      <dgm:t>
        <a:bodyPr/>
        <a:lstStyle/>
        <a:p>
          <a:endParaRPr lang="zh-CN" altLang="en-US"/>
        </a:p>
      </dgm:t>
    </dgm:pt>
    <dgm:pt modelId="{99604737-9BDC-4055-B788-2ABE50CBFC5F}" type="pres">
      <dgm:prSet presAssocID="{6753DB99-12A1-447E-ACA8-FDA4A33EC588}" presName="hierChild5" presStyleCnt="0"/>
      <dgm:spPr/>
    </dgm:pt>
    <dgm:pt modelId="{16B83DA8-7A41-495D-BFFB-1BB4DF69AE03}" type="pres">
      <dgm:prSet presAssocID="{AA20E60F-F1A5-49CE-8639-44148FDC8A17}" presName="Name10" presStyleLbl="parChTrans1D2" presStyleIdx="1" presStyleCnt="2"/>
      <dgm:spPr/>
      <dgm:t>
        <a:bodyPr/>
        <a:lstStyle/>
        <a:p>
          <a:endParaRPr lang="zh-CN" altLang="en-US"/>
        </a:p>
      </dgm:t>
    </dgm:pt>
    <dgm:pt modelId="{03909083-C4AE-44D1-B58B-07B15B53E886}" type="pres">
      <dgm:prSet presAssocID="{ADDF8227-D204-4A8F-B9CC-D30B1326BA48}" presName="hierRoot2" presStyleCnt="0"/>
      <dgm:spPr/>
    </dgm:pt>
    <dgm:pt modelId="{A5CF1FED-502D-44C8-B19C-540B6CF6ECCB}" type="pres">
      <dgm:prSet presAssocID="{ADDF8227-D204-4A8F-B9CC-D30B1326BA48}" presName="composite2" presStyleCnt="0"/>
      <dgm:spPr/>
    </dgm:pt>
    <dgm:pt modelId="{FC9105CA-F2C0-44E4-B0DF-869D800BE5D9}" type="pres">
      <dgm:prSet presAssocID="{ADDF8227-D204-4A8F-B9CC-D30B1326BA48}" presName="background2" presStyleLbl="node2" presStyleIdx="1" presStyleCnt="2"/>
      <dgm:spPr/>
    </dgm:pt>
    <dgm:pt modelId="{DCDCE76E-FC84-4237-B1B7-840AF1E0B24D}" type="pres">
      <dgm:prSet presAssocID="{ADDF8227-D204-4A8F-B9CC-D30B1326BA48}" presName="text2" presStyleLbl="fgAcc2" presStyleIdx="1" presStyleCnt="2">
        <dgm:presLayoutVars>
          <dgm:chPref val="3"/>
        </dgm:presLayoutVars>
      </dgm:prSet>
      <dgm:spPr/>
      <dgm:t>
        <a:bodyPr/>
        <a:lstStyle/>
        <a:p>
          <a:endParaRPr lang="zh-CN" altLang="en-US"/>
        </a:p>
      </dgm:t>
    </dgm:pt>
    <dgm:pt modelId="{3EE8A6B1-D97F-46A3-9543-B3E4E4276AF6}" type="pres">
      <dgm:prSet presAssocID="{ADDF8227-D204-4A8F-B9CC-D30B1326BA48}" presName="hierChild3" presStyleCnt="0"/>
      <dgm:spPr/>
    </dgm:pt>
  </dgm:ptLst>
  <dgm:cxnLst>
    <dgm:cxn modelId="{2EE8E5D8-59BF-489D-B48A-B829493669B4}" srcId="{6A601D6D-7177-4819-839E-0026BBB1EBA6}" destId="{C5760612-A2DB-45FD-9000-BF1DF1A4F6B0}" srcOrd="3" destOrd="0" parTransId="{54E6DD25-72CB-46E5-9593-F83FC646B230}" sibTransId="{B79F5630-4F81-4B6C-BA2C-66763FF811F6}"/>
    <dgm:cxn modelId="{539D6CCE-D438-432C-990D-254F1E71A042}" srcId="{4FB06C3F-14D4-4208-B4D8-1423A2C1C9AF}" destId="{6A601D6D-7177-4819-839E-0026BBB1EBA6}" srcOrd="2" destOrd="0" parTransId="{3E845C9C-1A75-4A11-8E38-A9AB2DC3858F}" sibTransId="{38EDC50F-7652-405A-9234-8A1E89562B4F}"/>
    <dgm:cxn modelId="{BD1A9282-9D10-4802-B74B-2C301146BEFC}" type="presOf" srcId="{4AFC4F32-4AE8-4FA3-8992-24D2981286D0}" destId="{3542F7C9-4284-420D-A97A-79FDF4B927C4}" srcOrd="0" destOrd="0" presId="urn:microsoft.com/office/officeart/2005/8/layout/hierarchy1"/>
    <dgm:cxn modelId="{1AC802E2-28F4-4C29-ADFB-98A1F164D67C}" type="presOf" srcId="{6A601D6D-7177-4819-839E-0026BBB1EBA6}" destId="{6DB0AD0C-29C9-47EE-A5BC-D4134CA7527A}" srcOrd="0" destOrd="0" presId="urn:microsoft.com/office/officeart/2005/8/layout/hierarchy1"/>
    <dgm:cxn modelId="{D8513D2A-5F75-466C-A7B4-444F1F8F83DD}" srcId="{6A601D6D-7177-4819-839E-0026BBB1EBA6}" destId="{6753DB99-12A1-447E-ACA8-FDA4A33EC588}" srcOrd="4" destOrd="0" parTransId="{CBDAB3C7-4A46-4E4B-8356-EFD6B905CD37}" sibTransId="{237AD16A-3200-4013-9B23-D0E3181F3C9F}"/>
    <dgm:cxn modelId="{5DD622AE-26C4-4DB3-BB09-5B1DCCF5FA7E}" srcId="{6A601D6D-7177-4819-839E-0026BBB1EBA6}" destId="{2358F9EE-ABCB-42BC-ABC3-F4B4A20D2F73}" srcOrd="1" destOrd="0" parTransId="{CA4D2286-48E5-4A8C-97D4-4B3091D2157C}" sibTransId="{0BDBE061-379F-4695-8427-44E35E814942}"/>
    <dgm:cxn modelId="{2ABCE809-5432-4A25-A8E6-0F20C7124861}" type="presOf" srcId="{54E6DD25-72CB-46E5-9593-F83FC646B230}" destId="{C918A802-76A9-4AB3-BEAB-74DBE8EC8455}" srcOrd="0" destOrd="0" presId="urn:microsoft.com/office/officeart/2005/8/layout/hierarchy1"/>
    <dgm:cxn modelId="{51DE6005-E3C7-4E94-A390-DE9EF556A4C5}" type="presOf" srcId="{AA20E60F-F1A5-49CE-8639-44148FDC8A17}" destId="{16B83DA8-7A41-495D-BFFB-1BB4DF69AE03}" srcOrd="0" destOrd="0" presId="urn:microsoft.com/office/officeart/2005/8/layout/hierarchy1"/>
    <dgm:cxn modelId="{C166D18E-10AB-4447-BBFD-27DF749BAE39}" type="presOf" srcId="{5024D7D2-6EC9-423F-A27B-CF14EBE2674C}" destId="{40B430D8-FE1A-40E9-B0B0-DEC3DC41F43C}" srcOrd="0" destOrd="0" presId="urn:microsoft.com/office/officeart/2005/8/layout/hierarchy1"/>
    <dgm:cxn modelId="{57F5B587-98AA-4591-A5A1-0C2C87283FE4}" srcId="{5024D7D2-6EC9-423F-A27B-CF14EBE2674C}" destId="{B2321771-5E2F-472D-AB06-2837938E7638}" srcOrd="0" destOrd="0" parTransId="{E754A310-A350-41F4-B5B9-B6E5F96DEFBB}" sibTransId="{C2784A59-5AE4-4ACD-B48C-DD3432DD7A6B}"/>
    <dgm:cxn modelId="{567F9D5D-06E7-44E0-8E5C-08B180CE4657}" type="presOf" srcId="{4FB06C3F-14D4-4208-B4D8-1423A2C1C9AF}" destId="{B05B2C23-411E-45DA-AABC-4C508108B727}" srcOrd="0" destOrd="0" presId="urn:microsoft.com/office/officeart/2005/8/layout/hierarchy1"/>
    <dgm:cxn modelId="{38F105CE-037F-40A7-8C20-F3A7432C79B5}" srcId="{B2321771-5E2F-472D-AB06-2837938E7638}" destId="{4FB06C3F-14D4-4208-B4D8-1423A2C1C9AF}" srcOrd="0" destOrd="0" parTransId="{BB39C417-C25F-4F44-A8D5-4FDDDC765BF1}" sibTransId="{97E3F06A-B4ED-4687-949F-CFC2A4D0F9DE}"/>
    <dgm:cxn modelId="{E4EFE440-558B-43B9-9CB1-826589AE78FC}" srcId="{B2321771-5E2F-472D-AB06-2837938E7638}" destId="{ADDF8227-D204-4A8F-B9CC-D30B1326BA48}" srcOrd="1" destOrd="0" parTransId="{AA20E60F-F1A5-49CE-8639-44148FDC8A17}" sibTransId="{9C400C9F-8D31-4DEE-90B0-2CDE79A08EC4}"/>
    <dgm:cxn modelId="{020338A9-D2A3-41E0-9B2C-0C253E0BF59A}" type="presOf" srcId="{CBDAB3C7-4A46-4E4B-8356-EFD6B905CD37}" destId="{9C4454CD-FD08-4C12-9E27-5EF5F6F8B6C6}" srcOrd="0" destOrd="0" presId="urn:microsoft.com/office/officeart/2005/8/layout/hierarchy1"/>
    <dgm:cxn modelId="{364DB91D-EA30-4C6C-ACEC-6A6136EF81DE}" type="presOf" srcId="{3E845C9C-1A75-4A11-8E38-A9AB2DC3858F}" destId="{F42FCBC4-3142-4242-B376-A7A59595EDA9}" srcOrd="0" destOrd="0" presId="urn:microsoft.com/office/officeart/2005/8/layout/hierarchy1"/>
    <dgm:cxn modelId="{02E52366-0339-42C0-AB5D-898AD4BA2C31}" type="presOf" srcId="{ADDF8227-D204-4A8F-B9CC-D30B1326BA48}" destId="{DCDCE76E-FC84-4237-B1B7-840AF1E0B24D}" srcOrd="0" destOrd="0" presId="urn:microsoft.com/office/officeart/2005/8/layout/hierarchy1"/>
    <dgm:cxn modelId="{E93FC51C-75CA-493F-A042-5701873989B9}" type="presOf" srcId="{B2321771-5E2F-472D-AB06-2837938E7638}" destId="{361AEE30-4DB0-4AE6-9C3C-25729D010027}" srcOrd="0" destOrd="0" presId="urn:microsoft.com/office/officeart/2005/8/layout/hierarchy1"/>
    <dgm:cxn modelId="{D0E24461-4C5F-434B-B8B6-C03A6715356C}" type="presOf" srcId="{E4B392EE-584B-4AD2-9C4B-188488F824C5}" destId="{F8963B85-5122-4F65-9054-FB69EA2DD669}" srcOrd="0" destOrd="0" presId="urn:microsoft.com/office/officeart/2005/8/layout/hierarchy1"/>
    <dgm:cxn modelId="{6A46B006-524C-4963-9849-D84080E7D3D4}" srcId="{4FB06C3F-14D4-4208-B4D8-1423A2C1C9AF}" destId="{D0340F9A-8963-45A7-825D-0F7EF2BDA7C4}" srcOrd="0" destOrd="0" parTransId="{661F70AA-87EA-43A4-B61A-9ED6E3744322}" sibTransId="{8220990D-0BC9-4B3E-AC57-2959D774071E}"/>
    <dgm:cxn modelId="{BFC35168-44C5-4090-AA2B-1F662A2D7182}" type="presOf" srcId="{BB39C417-C25F-4F44-A8D5-4FDDDC765BF1}" destId="{CE5FBE74-7ED8-4557-8DEF-028DE745A630}" srcOrd="0" destOrd="0" presId="urn:microsoft.com/office/officeart/2005/8/layout/hierarchy1"/>
    <dgm:cxn modelId="{B41C36D9-E75B-484F-AFB3-18237F43F501}" type="presOf" srcId="{C6C58E97-64BB-4254-B86F-A2D90105C2EF}" destId="{4FCD3BF4-21B4-40C3-BD0D-7C0713D8DE97}" srcOrd="0" destOrd="0" presId="urn:microsoft.com/office/officeart/2005/8/layout/hierarchy1"/>
    <dgm:cxn modelId="{79895ACD-C392-4F04-BF26-F0692F4BA7A9}" type="presOf" srcId="{6753DB99-12A1-447E-ACA8-FDA4A33EC588}" destId="{3AD8ABD9-5123-4FF2-9825-1D2E357F092C}" srcOrd="0" destOrd="0" presId="urn:microsoft.com/office/officeart/2005/8/layout/hierarchy1"/>
    <dgm:cxn modelId="{05B666C9-AA79-4B94-BAAC-A25D5ED4F95F}" type="presOf" srcId="{D0340F9A-8963-45A7-825D-0F7EF2BDA7C4}" destId="{C68A8879-A84E-4A8C-882B-0882AE5A047F}" srcOrd="0" destOrd="0" presId="urn:microsoft.com/office/officeart/2005/8/layout/hierarchy1"/>
    <dgm:cxn modelId="{AAB8F6F6-B4AF-45FE-9A5D-22CF9EF674F5}" srcId="{6A601D6D-7177-4819-839E-0026BBB1EBA6}" destId="{C6C58E97-64BB-4254-B86F-A2D90105C2EF}" srcOrd="0" destOrd="0" parTransId="{4AFC4F32-4AE8-4FA3-8992-24D2981286D0}" sibTransId="{4D4CE1C2-EA78-45BA-A1BB-0DBC53CE0EB2}"/>
    <dgm:cxn modelId="{2B365316-D91B-4FE7-A425-3D3D44BFAD92}" type="presOf" srcId="{07A058E4-CF0F-4C38-A953-91051C054D1E}" destId="{1AEEFED1-7B81-4180-877B-EAEE1D353B11}" srcOrd="0" destOrd="0" presId="urn:microsoft.com/office/officeart/2005/8/layout/hierarchy1"/>
    <dgm:cxn modelId="{503AF474-39EA-4827-AAF5-275F8DC0362F}" type="presOf" srcId="{CA4D2286-48E5-4A8C-97D4-4B3091D2157C}" destId="{7AD18046-4B81-48A8-B92E-0748C9D0E546}" srcOrd="0" destOrd="0" presId="urn:microsoft.com/office/officeart/2005/8/layout/hierarchy1"/>
    <dgm:cxn modelId="{92A02688-B3FE-4EB9-937C-B6BE99723BED}" type="presOf" srcId="{2358F9EE-ABCB-42BC-ABC3-F4B4A20D2F73}" destId="{05033386-23A4-4B16-BEFE-2013723DA591}" srcOrd="0" destOrd="0" presId="urn:microsoft.com/office/officeart/2005/8/layout/hierarchy1"/>
    <dgm:cxn modelId="{99864C36-0BB7-4EDD-AA74-1EB6F720A743}" type="presOf" srcId="{C5760612-A2DB-45FD-9000-BF1DF1A4F6B0}" destId="{DAD32305-86ED-4071-99B3-3232657D5ACB}" srcOrd="0" destOrd="0" presId="urn:microsoft.com/office/officeart/2005/8/layout/hierarchy1"/>
    <dgm:cxn modelId="{B486550C-FDCD-4169-8BD8-8F7A85E8403C}" srcId="{4FB06C3F-14D4-4208-B4D8-1423A2C1C9AF}" destId="{07A058E4-CF0F-4C38-A953-91051C054D1E}" srcOrd="1" destOrd="0" parTransId="{94C078BB-0CF3-48F0-B0C5-D4020313BFB2}" sibTransId="{1780E94D-AF2C-41B1-8D85-77A1698E2333}"/>
    <dgm:cxn modelId="{739CF76C-895C-46B0-940F-1016659F512C}" type="presOf" srcId="{CC2F6C25-BE5E-41AE-9D34-D93E3946EF58}" destId="{836570E4-85B7-4E08-B5C9-BC20384B6963}" srcOrd="0" destOrd="0" presId="urn:microsoft.com/office/officeart/2005/8/layout/hierarchy1"/>
    <dgm:cxn modelId="{37033EBF-A916-4DBC-9CE6-54724338B2A0}" type="presOf" srcId="{661F70AA-87EA-43A4-B61A-9ED6E3744322}" destId="{C155CADD-6CD9-484A-9992-CDD530355A1F}" srcOrd="0" destOrd="0" presId="urn:microsoft.com/office/officeart/2005/8/layout/hierarchy1"/>
    <dgm:cxn modelId="{516C30D1-2200-45C3-9D27-0778B77CFB50}" type="presOf" srcId="{94C078BB-0CF3-48F0-B0C5-D4020313BFB2}" destId="{305A27A9-69ED-41CD-947E-52C2808EE0C1}" srcOrd="0" destOrd="0" presId="urn:microsoft.com/office/officeart/2005/8/layout/hierarchy1"/>
    <dgm:cxn modelId="{E87D67B8-6D73-473D-B0CE-DBABBC691F1D}" srcId="{6A601D6D-7177-4819-839E-0026BBB1EBA6}" destId="{CC2F6C25-BE5E-41AE-9D34-D93E3946EF58}" srcOrd="2" destOrd="0" parTransId="{E4B392EE-584B-4AD2-9C4B-188488F824C5}" sibTransId="{7E01C542-7850-424B-8F55-BB4B75EADA9D}"/>
    <dgm:cxn modelId="{DFBFD666-B24B-4C4E-AF26-787D189168A7}" type="presParOf" srcId="{40B430D8-FE1A-40E9-B0B0-DEC3DC41F43C}" destId="{2C1C8264-D92B-4C82-80D4-88B2F0B89702}" srcOrd="0" destOrd="0" presId="urn:microsoft.com/office/officeart/2005/8/layout/hierarchy1"/>
    <dgm:cxn modelId="{E6A38E98-0D53-4FAD-AD33-36E195C6BA90}" type="presParOf" srcId="{2C1C8264-D92B-4C82-80D4-88B2F0B89702}" destId="{C20F39E9-01C4-42F3-9496-31EA583B2523}" srcOrd="0" destOrd="0" presId="urn:microsoft.com/office/officeart/2005/8/layout/hierarchy1"/>
    <dgm:cxn modelId="{96F9A344-5ACD-431E-A08E-D650653458F9}" type="presParOf" srcId="{C20F39E9-01C4-42F3-9496-31EA583B2523}" destId="{7775973E-97A7-472B-812D-7EBA387143EC}" srcOrd="0" destOrd="0" presId="urn:microsoft.com/office/officeart/2005/8/layout/hierarchy1"/>
    <dgm:cxn modelId="{2AD5EFEE-DABE-4DF2-82DF-BC04DEA93873}" type="presParOf" srcId="{C20F39E9-01C4-42F3-9496-31EA583B2523}" destId="{361AEE30-4DB0-4AE6-9C3C-25729D010027}" srcOrd="1" destOrd="0" presId="urn:microsoft.com/office/officeart/2005/8/layout/hierarchy1"/>
    <dgm:cxn modelId="{139CC470-2401-4F46-9EF6-1E65AE68618E}" type="presParOf" srcId="{2C1C8264-D92B-4C82-80D4-88B2F0B89702}" destId="{B660FF98-6FD7-4979-AEB1-E62D4D19BE09}" srcOrd="1" destOrd="0" presId="urn:microsoft.com/office/officeart/2005/8/layout/hierarchy1"/>
    <dgm:cxn modelId="{2B7E1536-499B-4F46-ABF0-53E9ECFB8BA4}" type="presParOf" srcId="{B660FF98-6FD7-4979-AEB1-E62D4D19BE09}" destId="{CE5FBE74-7ED8-4557-8DEF-028DE745A630}" srcOrd="0" destOrd="0" presId="urn:microsoft.com/office/officeart/2005/8/layout/hierarchy1"/>
    <dgm:cxn modelId="{D963172A-820F-442A-A2F1-35324BE53E82}" type="presParOf" srcId="{B660FF98-6FD7-4979-AEB1-E62D4D19BE09}" destId="{C3598DA6-B43C-4947-A386-D0BE19B9E8C8}" srcOrd="1" destOrd="0" presId="urn:microsoft.com/office/officeart/2005/8/layout/hierarchy1"/>
    <dgm:cxn modelId="{3DD741C5-55EA-471C-B74D-32185DDF3A77}" type="presParOf" srcId="{C3598DA6-B43C-4947-A386-D0BE19B9E8C8}" destId="{6221A48C-FA4F-4D57-B522-41CE81631C1B}" srcOrd="0" destOrd="0" presId="urn:microsoft.com/office/officeart/2005/8/layout/hierarchy1"/>
    <dgm:cxn modelId="{58DA67B2-2068-4D08-BD8A-A442522449BE}" type="presParOf" srcId="{6221A48C-FA4F-4D57-B522-41CE81631C1B}" destId="{71A1D6BA-28EB-4485-9A44-25B26858FE85}" srcOrd="0" destOrd="0" presId="urn:microsoft.com/office/officeart/2005/8/layout/hierarchy1"/>
    <dgm:cxn modelId="{E0DF64CD-8D06-4A5F-A772-C6AB695AA923}" type="presParOf" srcId="{6221A48C-FA4F-4D57-B522-41CE81631C1B}" destId="{B05B2C23-411E-45DA-AABC-4C508108B727}" srcOrd="1" destOrd="0" presId="urn:microsoft.com/office/officeart/2005/8/layout/hierarchy1"/>
    <dgm:cxn modelId="{14BD8E4A-19D9-418B-BDA9-936C636621E5}" type="presParOf" srcId="{C3598DA6-B43C-4947-A386-D0BE19B9E8C8}" destId="{647118E1-589B-4CE0-AFE5-70934F7E736D}" srcOrd="1" destOrd="0" presId="urn:microsoft.com/office/officeart/2005/8/layout/hierarchy1"/>
    <dgm:cxn modelId="{1D41BC6A-F41C-46E9-AE44-3C9EC4E6AE6E}" type="presParOf" srcId="{647118E1-589B-4CE0-AFE5-70934F7E736D}" destId="{C155CADD-6CD9-484A-9992-CDD530355A1F}" srcOrd="0" destOrd="0" presId="urn:microsoft.com/office/officeart/2005/8/layout/hierarchy1"/>
    <dgm:cxn modelId="{01F64F20-49EF-417D-B7A1-A3891618DEFC}" type="presParOf" srcId="{647118E1-589B-4CE0-AFE5-70934F7E736D}" destId="{D9414FB1-6E2D-497F-83B7-59B2E5261164}" srcOrd="1" destOrd="0" presId="urn:microsoft.com/office/officeart/2005/8/layout/hierarchy1"/>
    <dgm:cxn modelId="{8CFD411F-5788-48B2-A22C-C6361EEAE9F3}" type="presParOf" srcId="{D9414FB1-6E2D-497F-83B7-59B2E5261164}" destId="{B04F6699-4F24-4F46-86F8-C3A2983672F5}" srcOrd="0" destOrd="0" presId="urn:microsoft.com/office/officeart/2005/8/layout/hierarchy1"/>
    <dgm:cxn modelId="{E0FB9628-1CD6-4244-8403-DA38C0462B6C}" type="presParOf" srcId="{B04F6699-4F24-4F46-86F8-C3A2983672F5}" destId="{50E2D16A-544D-4D65-A893-AD9074274A8A}" srcOrd="0" destOrd="0" presId="urn:microsoft.com/office/officeart/2005/8/layout/hierarchy1"/>
    <dgm:cxn modelId="{C65A07D4-BCB1-422B-85DA-40C6A814C7C0}" type="presParOf" srcId="{B04F6699-4F24-4F46-86F8-C3A2983672F5}" destId="{C68A8879-A84E-4A8C-882B-0882AE5A047F}" srcOrd="1" destOrd="0" presId="urn:microsoft.com/office/officeart/2005/8/layout/hierarchy1"/>
    <dgm:cxn modelId="{E1513BBA-96D3-4560-8E74-32D912EE72E7}" type="presParOf" srcId="{D9414FB1-6E2D-497F-83B7-59B2E5261164}" destId="{EA7DAEE7-8DA7-4DC0-9417-6894CEE14992}" srcOrd="1" destOrd="0" presId="urn:microsoft.com/office/officeart/2005/8/layout/hierarchy1"/>
    <dgm:cxn modelId="{9CBCDB18-47E1-4584-BB9E-2A04243963B2}" type="presParOf" srcId="{647118E1-589B-4CE0-AFE5-70934F7E736D}" destId="{305A27A9-69ED-41CD-947E-52C2808EE0C1}" srcOrd="2" destOrd="0" presId="urn:microsoft.com/office/officeart/2005/8/layout/hierarchy1"/>
    <dgm:cxn modelId="{F4656DCF-B98E-4286-9636-F159BB2F88B5}" type="presParOf" srcId="{647118E1-589B-4CE0-AFE5-70934F7E736D}" destId="{F0C376F5-1068-4E82-9AE9-0B95CD86B44B}" srcOrd="3" destOrd="0" presId="urn:microsoft.com/office/officeart/2005/8/layout/hierarchy1"/>
    <dgm:cxn modelId="{311FCCB5-F317-4C50-9082-264AB7CCC369}" type="presParOf" srcId="{F0C376F5-1068-4E82-9AE9-0B95CD86B44B}" destId="{43DA66FC-F7BB-45A0-8453-28AE535D382A}" srcOrd="0" destOrd="0" presId="urn:microsoft.com/office/officeart/2005/8/layout/hierarchy1"/>
    <dgm:cxn modelId="{2D85206A-793F-4FA3-AE36-480354DDF4BF}" type="presParOf" srcId="{43DA66FC-F7BB-45A0-8453-28AE535D382A}" destId="{4B2AFF71-285B-4719-B837-AFB007BE4CEB}" srcOrd="0" destOrd="0" presId="urn:microsoft.com/office/officeart/2005/8/layout/hierarchy1"/>
    <dgm:cxn modelId="{679D669C-13A6-44AB-B2E0-B659C40502CD}" type="presParOf" srcId="{43DA66FC-F7BB-45A0-8453-28AE535D382A}" destId="{1AEEFED1-7B81-4180-877B-EAEE1D353B11}" srcOrd="1" destOrd="0" presId="urn:microsoft.com/office/officeart/2005/8/layout/hierarchy1"/>
    <dgm:cxn modelId="{566706DF-5F27-497E-B8AF-00C544243E1E}" type="presParOf" srcId="{F0C376F5-1068-4E82-9AE9-0B95CD86B44B}" destId="{874F8F17-7DAA-43A7-8AC5-2D6816C125F8}" srcOrd="1" destOrd="0" presId="urn:microsoft.com/office/officeart/2005/8/layout/hierarchy1"/>
    <dgm:cxn modelId="{DA8FC399-7A4D-4805-B68B-885C72CEF676}" type="presParOf" srcId="{647118E1-589B-4CE0-AFE5-70934F7E736D}" destId="{F42FCBC4-3142-4242-B376-A7A59595EDA9}" srcOrd="4" destOrd="0" presId="urn:microsoft.com/office/officeart/2005/8/layout/hierarchy1"/>
    <dgm:cxn modelId="{A120C390-554D-4289-A50A-7F2EA73C5CFF}" type="presParOf" srcId="{647118E1-589B-4CE0-AFE5-70934F7E736D}" destId="{E65EA359-1EC1-44EB-AF19-1279FE960921}" srcOrd="5" destOrd="0" presId="urn:microsoft.com/office/officeart/2005/8/layout/hierarchy1"/>
    <dgm:cxn modelId="{B844C16C-202C-42CC-B266-1C1C6DA68E17}" type="presParOf" srcId="{E65EA359-1EC1-44EB-AF19-1279FE960921}" destId="{7720546D-D2C5-4D3D-8D98-D45E2445C5E8}" srcOrd="0" destOrd="0" presId="urn:microsoft.com/office/officeart/2005/8/layout/hierarchy1"/>
    <dgm:cxn modelId="{2D5B807C-E96F-4103-A3DB-911CC66A7146}" type="presParOf" srcId="{7720546D-D2C5-4D3D-8D98-D45E2445C5E8}" destId="{C23FA4AF-D688-480C-9283-32F3BAB77516}" srcOrd="0" destOrd="0" presId="urn:microsoft.com/office/officeart/2005/8/layout/hierarchy1"/>
    <dgm:cxn modelId="{5A530141-8AC8-40F9-A0B7-502D3A3517C8}" type="presParOf" srcId="{7720546D-D2C5-4D3D-8D98-D45E2445C5E8}" destId="{6DB0AD0C-29C9-47EE-A5BC-D4134CA7527A}" srcOrd="1" destOrd="0" presId="urn:microsoft.com/office/officeart/2005/8/layout/hierarchy1"/>
    <dgm:cxn modelId="{8ED4CABC-9C0B-4E00-90C8-9D4C76BA15F7}" type="presParOf" srcId="{E65EA359-1EC1-44EB-AF19-1279FE960921}" destId="{F1E3391A-71C2-465F-9982-C38927F79B32}" srcOrd="1" destOrd="0" presId="urn:microsoft.com/office/officeart/2005/8/layout/hierarchy1"/>
    <dgm:cxn modelId="{02F9A229-2B86-4DB8-97D4-745C1FAC63E3}" type="presParOf" srcId="{F1E3391A-71C2-465F-9982-C38927F79B32}" destId="{3542F7C9-4284-420D-A97A-79FDF4B927C4}" srcOrd="0" destOrd="0" presId="urn:microsoft.com/office/officeart/2005/8/layout/hierarchy1"/>
    <dgm:cxn modelId="{9219D653-B5E6-4AF3-9154-B93EAC9BA359}" type="presParOf" srcId="{F1E3391A-71C2-465F-9982-C38927F79B32}" destId="{96BA4511-452E-4761-9409-9E3B5A4CFB94}" srcOrd="1" destOrd="0" presId="urn:microsoft.com/office/officeart/2005/8/layout/hierarchy1"/>
    <dgm:cxn modelId="{0E8832E7-7E22-4E69-B880-A780FFF7E177}" type="presParOf" srcId="{96BA4511-452E-4761-9409-9E3B5A4CFB94}" destId="{FAE3853A-4383-482A-B176-6F7203A25E35}" srcOrd="0" destOrd="0" presId="urn:microsoft.com/office/officeart/2005/8/layout/hierarchy1"/>
    <dgm:cxn modelId="{7C97B621-87FA-4B72-8D1E-0B1EC10E7C9A}" type="presParOf" srcId="{FAE3853A-4383-482A-B176-6F7203A25E35}" destId="{A00F85E9-533A-445D-A708-2FBA3C8256E4}" srcOrd="0" destOrd="0" presId="urn:microsoft.com/office/officeart/2005/8/layout/hierarchy1"/>
    <dgm:cxn modelId="{DF0EB729-71B8-4555-8C3A-641DFA393726}" type="presParOf" srcId="{FAE3853A-4383-482A-B176-6F7203A25E35}" destId="{4FCD3BF4-21B4-40C3-BD0D-7C0713D8DE97}" srcOrd="1" destOrd="0" presId="urn:microsoft.com/office/officeart/2005/8/layout/hierarchy1"/>
    <dgm:cxn modelId="{45758251-90F4-4F02-8F1D-EFA0CB62D332}" type="presParOf" srcId="{96BA4511-452E-4761-9409-9E3B5A4CFB94}" destId="{F24BE492-29B3-4955-93B0-34387806C7F1}" srcOrd="1" destOrd="0" presId="urn:microsoft.com/office/officeart/2005/8/layout/hierarchy1"/>
    <dgm:cxn modelId="{87AB229C-4B25-4D88-8254-0E1199752DAD}" type="presParOf" srcId="{F1E3391A-71C2-465F-9982-C38927F79B32}" destId="{7AD18046-4B81-48A8-B92E-0748C9D0E546}" srcOrd="2" destOrd="0" presId="urn:microsoft.com/office/officeart/2005/8/layout/hierarchy1"/>
    <dgm:cxn modelId="{3C27A0C5-6ACE-477F-9012-43AB218514C2}" type="presParOf" srcId="{F1E3391A-71C2-465F-9982-C38927F79B32}" destId="{CD47B81C-D7F1-4A24-B159-17B56F86ABCB}" srcOrd="3" destOrd="0" presId="urn:microsoft.com/office/officeart/2005/8/layout/hierarchy1"/>
    <dgm:cxn modelId="{B31CDFB8-98E5-43EA-8A4E-43C0B1629050}" type="presParOf" srcId="{CD47B81C-D7F1-4A24-B159-17B56F86ABCB}" destId="{0487293F-0922-453B-A0E4-F2720B60E0E8}" srcOrd="0" destOrd="0" presId="urn:microsoft.com/office/officeart/2005/8/layout/hierarchy1"/>
    <dgm:cxn modelId="{36549D9D-DE1B-426F-A09F-7ACC14618A7C}" type="presParOf" srcId="{0487293F-0922-453B-A0E4-F2720B60E0E8}" destId="{3E636AED-1866-4309-9FD1-503B7E30A343}" srcOrd="0" destOrd="0" presId="urn:microsoft.com/office/officeart/2005/8/layout/hierarchy1"/>
    <dgm:cxn modelId="{32B01386-DAA9-4668-B408-72BF88CCF8C4}" type="presParOf" srcId="{0487293F-0922-453B-A0E4-F2720B60E0E8}" destId="{05033386-23A4-4B16-BEFE-2013723DA591}" srcOrd="1" destOrd="0" presId="urn:microsoft.com/office/officeart/2005/8/layout/hierarchy1"/>
    <dgm:cxn modelId="{F3C1E4D4-B3EA-4F28-88BD-11A8F084CF3B}" type="presParOf" srcId="{CD47B81C-D7F1-4A24-B159-17B56F86ABCB}" destId="{BB637451-5C71-47CC-8AC1-BABF827185DC}" srcOrd="1" destOrd="0" presId="urn:microsoft.com/office/officeart/2005/8/layout/hierarchy1"/>
    <dgm:cxn modelId="{B8703AB5-7A0A-4AF3-86C6-A6F001423633}" type="presParOf" srcId="{F1E3391A-71C2-465F-9982-C38927F79B32}" destId="{F8963B85-5122-4F65-9054-FB69EA2DD669}" srcOrd="4" destOrd="0" presId="urn:microsoft.com/office/officeart/2005/8/layout/hierarchy1"/>
    <dgm:cxn modelId="{2DDFC968-F291-440A-AFE4-A87668329458}" type="presParOf" srcId="{F1E3391A-71C2-465F-9982-C38927F79B32}" destId="{5B9B5B4D-809B-4E25-A1C1-28B20C24E794}" srcOrd="5" destOrd="0" presId="urn:microsoft.com/office/officeart/2005/8/layout/hierarchy1"/>
    <dgm:cxn modelId="{4A869060-657B-4AAF-9209-DBA304AA1AD4}" type="presParOf" srcId="{5B9B5B4D-809B-4E25-A1C1-28B20C24E794}" destId="{D9D65E35-2AB7-40F7-8028-91172BA2567A}" srcOrd="0" destOrd="0" presId="urn:microsoft.com/office/officeart/2005/8/layout/hierarchy1"/>
    <dgm:cxn modelId="{B909B52E-4070-44D6-A0EA-4EF97DAC7582}" type="presParOf" srcId="{D9D65E35-2AB7-40F7-8028-91172BA2567A}" destId="{30994C41-99D0-4B5D-BC0F-641DD55133F0}" srcOrd="0" destOrd="0" presId="urn:microsoft.com/office/officeart/2005/8/layout/hierarchy1"/>
    <dgm:cxn modelId="{C6822957-18A2-48F4-8D3D-C6782123762D}" type="presParOf" srcId="{D9D65E35-2AB7-40F7-8028-91172BA2567A}" destId="{836570E4-85B7-4E08-B5C9-BC20384B6963}" srcOrd="1" destOrd="0" presId="urn:microsoft.com/office/officeart/2005/8/layout/hierarchy1"/>
    <dgm:cxn modelId="{F331AF93-1C90-4683-B48D-24F57D1186AD}" type="presParOf" srcId="{5B9B5B4D-809B-4E25-A1C1-28B20C24E794}" destId="{D82D122E-BF3C-49F1-99A1-DA3072D5B0C4}" srcOrd="1" destOrd="0" presId="urn:microsoft.com/office/officeart/2005/8/layout/hierarchy1"/>
    <dgm:cxn modelId="{6941B09F-DA05-461C-A200-0E59D9A87FC5}" type="presParOf" srcId="{F1E3391A-71C2-465F-9982-C38927F79B32}" destId="{C918A802-76A9-4AB3-BEAB-74DBE8EC8455}" srcOrd="6" destOrd="0" presId="urn:microsoft.com/office/officeart/2005/8/layout/hierarchy1"/>
    <dgm:cxn modelId="{90A27346-C0C1-4746-B70B-165DC4588C95}" type="presParOf" srcId="{F1E3391A-71C2-465F-9982-C38927F79B32}" destId="{0E4E7138-E712-4B3F-B04E-7B5D6E9C406F}" srcOrd="7" destOrd="0" presId="urn:microsoft.com/office/officeart/2005/8/layout/hierarchy1"/>
    <dgm:cxn modelId="{7B81ACEE-C2D4-44B4-896E-B29C6E4724B3}" type="presParOf" srcId="{0E4E7138-E712-4B3F-B04E-7B5D6E9C406F}" destId="{D4228B64-595C-4A16-A672-D176B38C62ED}" srcOrd="0" destOrd="0" presId="urn:microsoft.com/office/officeart/2005/8/layout/hierarchy1"/>
    <dgm:cxn modelId="{BC00C32C-3761-4265-A6A3-13268644CABB}" type="presParOf" srcId="{D4228B64-595C-4A16-A672-D176B38C62ED}" destId="{90DB38D3-4FB4-4CB3-87A8-F49DFE8E5EB3}" srcOrd="0" destOrd="0" presId="urn:microsoft.com/office/officeart/2005/8/layout/hierarchy1"/>
    <dgm:cxn modelId="{D7EE8791-01A6-4334-A8D7-25A0ACC91DA5}" type="presParOf" srcId="{D4228B64-595C-4A16-A672-D176B38C62ED}" destId="{DAD32305-86ED-4071-99B3-3232657D5ACB}" srcOrd="1" destOrd="0" presId="urn:microsoft.com/office/officeart/2005/8/layout/hierarchy1"/>
    <dgm:cxn modelId="{ABA1FC1A-B023-47BA-8B69-893858F6A1C6}" type="presParOf" srcId="{0E4E7138-E712-4B3F-B04E-7B5D6E9C406F}" destId="{FA8926A6-BF2A-4869-BA4A-BE13A3631EF0}" srcOrd="1" destOrd="0" presId="urn:microsoft.com/office/officeart/2005/8/layout/hierarchy1"/>
    <dgm:cxn modelId="{D2737F65-DE72-4B43-B939-1885B3AFCE4D}" type="presParOf" srcId="{F1E3391A-71C2-465F-9982-C38927F79B32}" destId="{9C4454CD-FD08-4C12-9E27-5EF5F6F8B6C6}" srcOrd="8" destOrd="0" presId="urn:microsoft.com/office/officeart/2005/8/layout/hierarchy1"/>
    <dgm:cxn modelId="{A08FE096-0C52-49F9-A80D-6F3752E1C89E}" type="presParOf" srcId="{F1E3391A-71C2-465F-9982-C38927F79B32}" destId="{428D1695-7EE8-4370-B322-8649B0C493D7}" srcOrd="9" destOrd="0" presId="urn:microsoft.com/office/officeart/2005/8/layout/hierarchy1"/>
    <dgm:cxn modelId="{A10C8D48-16B9-4A7B-AE43-4242F3E8317B}" type="presParOf" srcId="{428D1695-7EE8-4370-B322-8649B0C493D7}" destId="{965C25FA-B53D-4E47-A1C4-D36D1429DDC9}" srcOrd="0" destOrd="0" presId="urn:microsoft.com/office/officeart/2005/8/layout/hierarchy1"/>
    <dgm:cxn modelId="{1AF2ACDD-AF21-4910-816A-4B5C1C654B7F}" type="presParOf" srcId="{965C25FA-B53D-4E47-A1C4-D36D1429DDC9}" destId="{1B2BE2EE-ADCF-40E1-BC57-529FD652D914}" srcOrd="0" destOrd="0" presId="urn:microsoft.com/office/officeart/2005/8/layout/hierarchy1"/>
    <dgm:cxn modelId="{45BD5973-398B-4AB7-937F-0604D9C7DAC0}" type="presParOf" srcId="{965C25FA-B53D-4E47-A1C4-D36D1429DDC9}" destId="{3AD8ABD9-5123-4FF2-9825-1D2E357F092C}" srcOrd="1" destOrd="0" presId="urn:microsoft.com/office/officeart/2005/8/layout/hierarchy1"/>
    <dgm:cxn modelId="{88FEEF40-EA68-4D84-AFE4-2C78C23AB5A2}" type="presParOf" srcId="{428D1695-7EE8-4370-B322-8649B0C493D7}" destId="{99604737-9BDC-4055-B788-2ABE50CBFC5F}" srcOrd="1" destOrd="0" presId="urn:microsoft.com/office/officeart/2005/8/layout/hierarchy1"/>
    <dgm:cxn modelId="{17711EEB-500A-46FC-B557-695AC20694F2}" type="presParOf" srcId="{B660FF98-6FD7-4979-AEB1-E62D4D19BE09}" destId="{16B83DA8-7A41-495D-BFFB-1BB4DF69AE03}" srcOrd="2" destOrd="0" presId="urn:microsoft.com/office/officeart/2005/8/layout/hierarchy1"/>
    <dgm:cxn modelId="{F2124ACF-DE47-4262-BAC7-FEB379650CAB}" type="presParOf" srcId="{B660FF98-6FD7-4979-AEB1-E62D4D19BE09}" destId="{03909083-C4AE-44D1-B58B-07B15B53E886}" srcOrd="3" destOrd="0" presId="urn:microsoft.com/office/officeart/2005/8/layout/hierarchy1"/>
    <dgm:cxn modelId="{58455CF9-23B4-4EE4-B0E5-8DE40C655EC2}" type="presParOf" srcId="{03909083-C4AE-44D1-B58B-07B15B53E886}" destId="{A5CF1FED-502D-44C8-B19C-540B6CF6ECCB}" srcOrd="0" destOrd="0" presId="urn:microsoft.com/office/officeart/2005/8/layout/hierarchy1"/>
    <dgm:cxn modelId="{D6931325-0224-426B-B6C7-9502303EFA81}" type="presParOf" srcId="{A5CF1FED-502D-44C8-B19C-540B6CF6ECCB}" destId="{FC9105CA-F2C0-44E4-B0DF-869D800BE5D9}" srcOrd="0" destOrd="0" presId="urn:microsoft.com/office/officeart/2005/8/layout/hierarchy1"/>
    <dgm:cxn modelId="{4CCA24B4-B391-404B-9FD4-272F65AAB824}" type="presParOf" srcId="{A5CF1FED-502D-44C8-B19C-540B6CF6ECCB}" destId="{DCDCE76E-FC84-4237-B1B7-840AF1E0B24D}" srcOrd="1" destOrd="0" presId="urn:microsoft.com/office/officeart/2005/8/layout/hierarchy1"/>
    <dgm:cxn modelId="{D4510340-3E54-474B-BCA4-A172F8AF836E}" type="presParOf" srcId="{03909083-C4AE-44D1-B58B-07B15B53E886}" destId="{3EE8A6B1-D97F-46A3-9543-B3E4E4276AF6}"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C77920C-7578-427D-B0F6-3D76602BA955}" type="doc">
      <dgm:prSet loTypeId="urn:microsoft.com/office/officeart/2005/8/layout/chevron2" loCatId="list" qsTypeId="urn:microsoft.com/office/officeart/2005/8/quickstyle/simple1#5" qsCatId="simple" csTypeId="urn:microsoft.com/office/officeart/2005/8/colors/accent1_2#2" csCatId="accent1" phldr="1"/>
      <dgm:spPr/>
      <dgm:t>
        <a:bodyPr/>
        <a:lstStyle/>
        <a:p>
          <a:endParaRPr lang="zh-CN" altLang="en-US"/>
        </a:p>
      </dgm:t>
    </dgm:pt>
    <dgm:pt modelId="{2A500AC8-82D0-433B-8AA4-6BF8E25CCD46}">
      <dgm:prSet/>
      <dgm:spPr/>
      <dgm:t>
        <a:bodyPr/>
        <a:lstStyle/>
        <a:p>
          <a:pPr rtl="0"/>
          <a:endParaRPr lang="zh-CN" altLang="en-US" b="1" dirty="0"/>
        </a:p>
      </dgm:t>
    </dgm:pt>
    <dgm:pt modelId="{36006274-ABB4-4C8F-B034-AA600CD853DD}" type="parTrans" cxnId="{251271BD-FF64-4C9A-BFDD-D88353E4DB09}">
      <dgm:prSet/>
      <dgm:spPr/>
      <dgm:t>
        <a:bodyPr/>
        <a:lstStyle/>
        <a:p>
          <a:endParaRPr lang="zh-CN" altLang="en-US" b="1"/>
        </a:p>
      </dgm:t>
    </dgm:pt>
    <dgm:pt modelId="{E4703D5D-2F40-4D1B-BDFF-039C9ABCA428}" type="sibTrans" cxnId="{251271BD-FF64-4C9A-BFDD-D88353E4DB09}">
      <dgm:prSet/>
      <dgm:spPr/>
      <dgm:t>
        <a:bodyPr/>
        <a:lstStyle/>
        <a:p>
          <a:endParaRPr lang="zh-CN" altLang="en-US" b="1"/>
        </a:p>
      </dgm:t>
    </dgm:pt>
    <dgm:pt modelId="{FE777844-1013-4C40-A70B-F93009564D45}">
      <dgm:prSet/>
      <dgm:spPr/>
      <dgm:t>
        <a:bodyPr/>
        <a:lstStyle/>
        <a:p>
          <a:pPr rtl="0"/>
          <a:endParaRPr lang="zh-CN" altLang="en-US" b="1" dirty="0"/>
        </a:p>
      </dgm:t>
    </dgm:pt>
    <dgm:pt modelId="{CAD931BB-CFCB-48B1-B261-BF0CA3044928}" type="parTrans" cxnId="{A41E6DD6-3060-4CC3-BB5C-0B493F4C3F62}">
      <dgm:prSet/>
      <dgm:spPr/>
      <dgm:t>
        <a:bodyPr/>
        <a:lstStyle/>
        <a:p>
          <a:endParaRPr lang="zh-CN" altLang="en-US" b="1"/>
        </a:p>
      </dgm:t>
    </dgm:pt>
    <dgm:pt modelId="{37D03097-B11F-4133-A2A2-01E3CFEDB4C4}" type="sibTrans" cxnId="{A41E6DD6-3060-4CC3-BB5C-0B493F4C3F62}">
      <dgm:prSet/>
      <dgm:spPr/>
      <dgm:t>
        <a:bodyPr/>
        <a:lstStyle/>
        <a:p>
          <a:endParaRPr lang="zh-CN" altLang="en-US" b="1"/>
        </a:p>
      </dgm:t>
    </dgm:pt>
    <dgm:pt modelId="{7771E63B-2FD8-4BED-85F1-4EB751CAC956}">
      <dgm:prSet/>
      <dgm:spPr/>
      <dgm:t>
        <a:bodyPr/>
        <a:lstStyle/>
        <a:p>
          <a:pPr rtl="0"/>
          <a:endParaRPr lang="zh-CN" altLang="en-US" b="1" dirty="0"/>
        </a:p>
      </dgm:t>
    </dgm:pt>
    <dgm:pt modelId="{0EDA600D-5374-47E9-9A44-DA52B3AC87CA}" type="parTrans" cxnId="{EAF0A3B4-7546-4E2E-BF8A-95919B9FAFA9}">
      <dgm:prSet/>
      <dgm:spPr/>
      <dgm:t>
        <a:bodyPr/>
        <a:lstStyle/>
        <a:p>
          <a:endParaRPr lang="zh-CN" altLang="en-US" b="1"/>
        </a:p>
      </dgm:t>
    </dgm:pt>
    <dgm:pt modelId="{38317CCD-84F8-4D46-B0E5-AA09D23E88FC}" type="sibTrans" cxnId="{EAF0A3B4-7546-4E2E-BF8A-95919B9FAFA9}">
      <dgm:prSet/>
      <dgm:spPr/>
      <dgm:t>
        <a:bodyPr/>
        <a:lstStyle/>
        <a:p>
          <a:endParaRPr lang="zh-CN" altLang="en-US" b="1"/>
        </a:p>
      </dgm:t>
    </dgm:pt>
    <dgm:pt modelId="{17D5E3F5-5037-463B-B424-FF2743C90470}">
      <dgm:prSet custT="1"/>
      <dgm:spPr/>
      <dgm:t>
        <a:bodyPr/>
        <a:lstStyle/>
        <a:p>
          <a:pPr rtl="0"/>
          <a:r>
            <a:rPr lang="zh-CN" altLang="en-US" sz="3200" b="1" dirty="0" smtClean="0"/>
            <a:t>基本健康行为</a:t>
          </a:r>
          <a:endParaRPr lang="zh-CN" altLang="en-US" sz="3200" b="1" dirty="0"/>
        </a:p>
      </dgm:t>
    </dgm:pt>
    <dgm:pt modelId="{886B3DF3-CD5B-410B-9C77-8DB590462F21}" type="parTrans" cxnId="{91E2BF41-255D-4414-8525-01AC20E99E75}">
      <dgm:prSet/>
      <dgm:spPr/>
      <dgm:t>
        <a:bodyPr/>
        <a:lstStyle/>
        <a:p>
          <a:endParaRPr lang="zh-CN" altLang="en-US" b="1"/>
        </a:p>
      </dgm:t>
    </dgm:pt>
    <dgm:pt modelId="{0A58C8FD-89D8-4712-8E20-4377E4CF06E3}" type="sibTrans" cxnId="{91E2BF41-255D-4414-8525-01AC20E99E75}">
      <dgm:prSet/>
      <dgm:spPr/>
      <dgm:t>
        <a:bodyPr/>
        <a:lstStyle/>
        <a:p>
          <a:endParaRPr lang="zh-CN" altLang="en-US" b="1"/>
        </a:p>
      </dgm:t>
    </dgm:pt>
    <dgm:pt modelId="{AF2FD34E-5154-4344-84BA-75FC5FEF4890}">
      <dgm:prSet custT="1"/>
      <dgm:spPr/>
      <dgm:t>
        <a:bodyPr/>
        <a:lstStyle/>
        <a:p>
          <a:pPr rtl="0"/>
          <a:r>
            <a:rPr lang="zh-CN" altLang="en-US" sz="3200" b="1" dirty="0" smtClean="0"/>
            <a:t>戒除不良嗜好行为</a:t>
          </a:r>
          <a:endParaRPr lang="zh-CN" altLang="en-US" sz="3200" b="1" dirty="0"/>
        </a:p>
      </dgm:t>
    </dgm:pt>
    <dgm:pt modelId="{2367C8F5-709B-4072-84DB-62116C3C5CA0}" type="parTrans" cxnId="{6296CDC6-D96C-4D46-832E-C48BBCEF2F7C}">
      <dgm:prSet/>
      <dgm:spPr/>
      <dgm:t>
        <a:bodyPr/>
        <a:lstStyle/>
        <a:p>
          <a:endParaRPr lang="zh-CN" altLang="en-US" b="1"/>
        </a:p>
      </dgm:t>
    </dgm:pt>
    <dgm:pt modelId="{D065AE0F-C013-4836-955E-6A3D23075987}" type="sibTrans" cxnId="{6296CDC6-D96C-4D46-832E-C48BBCEF2F7C}">
      <dgm:prSet/>
      <dgm:spPr/>
      <dgm:t>
        <a:bodyPr/>
        <a:lstStyle/>
        <a:p>
          <a:endParaRPr lang="zh-CN" altLang="en-US" b="1"/>
        </a:p>
      </dgm:t>
    </dgm:pt>
    <dgm:pt modelId="{3D524169-ACC7-4202-AF10-42EE60279162}">
      <dgm:prSet custT="1"/>
      <dgm:spPr/>
      <dgm:t>
        <a:bodyPr/>
        <a:lstStyle/>
        <a:p>
          <a:pPr rtl="0"/>
          <a:r>
            <a:rPr lang="zh-CN" altLang="en-US" sz="3200" b="1" smtClean="0"/>
            <a:t>预警行为</a:t>
          </a:r>
          <a:endParaRPr lang="zh-CN" altLang="en-US" sz="3200" b="1"/>
        </a:p>
      </dgm:t>
    </dgm:pt>
    <dgm:pt modelId="{4878FA3A-0C40-4D4A-8016-75A5E307DD90}" type="parTrans" cxnId="{3626AFC7-B57C-4D28-BAE2-D017A558F2B6}">
      <dgm:prSet/>
      <dgm:spPr/>
      <dgm:t>
        <a:bodyPr/>
        <a:lstStyle/>
        <a:p>
          <a:endParaRPr lang="zh-CN" altLang="en-US" b="1"/>
        </a:p>
      </dgm:t>
    </dgm:pt>
    <dgm:pt modelId="{4073CE62-7DBD-4097-8105-4CA886511334}" type="sibTrans" cxnId="{3626AFC7-B57C-4D28-BAE2-D017A558F2B6}">
      <dgm:prSet/>
      <dgm:spPr/>
      <dgm:t>
        <a:bodyPr/>
        <a:lstStyle/>
        <a:p>
          <a:endParaRPr lang="zh-CN" altLang="en-US" b="1"/>
        </a:p>
      </dgm:t>
    </dgm:pt>
    <dgm:pt modelId="{A7E6B5AD-DE58-4327-8650-3363DAED7E2E}">
      <dgm:prSet custT="1"/>
      <dgm:spPr/>
      <dgm:t>
        <a:bodyPr/>
        <a:lstStyle/>
        <a:p>
          <a:pPr rtl="0"/>
          <a:r>
            <a:rPr lang="zh-CN" altLang="en-US" sz="3200" b="1" smtClean="0"/>
            <a:t>避开环境危害行为</a:t>
          </a:r>
          <a:endParaRPr lang="zh-CN" altLang="en-US" sz="3200" b="1"/>
        </a:p>
      </dgm:t>
    </dgm:pt>
    <dgm:pt modelId="{1C15C065-D0F4-496E-B0F1-050BD0A8E3F3}" type="parTrans" cxnId="{3AC6DD82-C9D9-4E19-A13E-CE9B4A291F29}">
      <dgm:prSet/>
      <dgm:spPr/>
      <dgm:t>
        <a:bodyPr/>
        <a:lstStyle/>
        <a:p>
          <a:endParaRPr lang="zh-CN" altLang="en-US" b="1"/>
        </a:p>
      </dgm:t>
    </dgm:pt>
    <dgm:pt modelId="{064376BD-DD82-4216-A0BE-769E1712E504}" type="sibTrans" cxnId="{3AC6DD82-C9D9-4E19-A13E-CE9B4A291F29}">
      <dgm:prSet/>
      <dgm:spPr/>
      <dgm:t>
        <a:bodyPr/>
        <a:lstStyle/>
        <a:p>
          <a:endParaRPr lang="zh-CN" altLang="en-US" b="1"/>
        </a:p>
      </dgm:t>
    </dgm:pt>
    <dgm:pt modelId="{F48AAAE7-4C59-4740-BD3C-EADC088B1F83}">
      <dgm:prSet/>
      <dgm:spPr/>
      <dgm:t>
        <a:bodyPr/>
        <a:lstStyle/>
        <a:p>
          <a:pPr rtl="0"/>
          <a:endParaRPr lang="zh-CN" b="1" dirty="0"/>
        </a:p>
      </dgm:t>
    </dgm:pt>
    <dgm:pt modelId="{5811FDE7-66D5-4BA1-BD9A-6AC9AA85A273}" type="sibTrans" cxnId="{1FBB50DB-8728-474C-8295-9F0B0FA2AA94}">
      <dgm:prSet/>
      <dgm:spPr/>
      <dgm:t>
        <a:bodyPr/>
        <a:lstStyle/>
        <a:p>
          <a:endParaRPr lang="zh-CN" altLang="en-US" b="1"/>
        </a:p>
      </dgm:t>
    </dgm:pt>
    <dgm:pt modelId="{56622393-0B51-40DA-A5EA-CD133097E5E3}" type="parTrans" cxnId="{1FBB50DB-8728-474C-8295-9F0B0FA2AA94}">
      <dgm:prSet/>
      <dgm:spPr/>
      <dgm:t>
        <a:bodyPr/>
        <a:lstStyle/>
        <a:p>
          <a:endParaRPr lang="zh-CN" altLang="en-US" b="1"/>
        </a:p>
      </dgm:t>
    </dgm:pt>
    <dgm:pt modelId="{CF98B8D2-FBFD-43A6-9486-645DAF53B796}">
      <dgm:prSet/>
      <dgm:spPr/>
      <dgm:t>
        <a:bodyPr/>
        <a:lstStyle/>
        <a:p>
          <a:endParaRPr lang="zh-CN" altLang="en-US" b="1"/>
        </a:p>
      </dgm:t>
    </dgm:pt>
    <dgm:pt modelId="{35B3B386-FE72-4668-A466-A43D66276CF8}" type="parTrans" cxnId="{F3E52310-9A31-4A64-9299-6EC1C0FF5604}">
      <dgm:prSet/>
      <dgm:spPr/>
      <dgm:t>
        <a:bodyPr/>
        <a:lstStyle/>
        <a:p>
          <a:endParaRPr lang="zh-CN" altLang="en-US" b="1"/>
        </a:p>
      </dgm:t>
    </dgm:pt>
    <dgm:pt modelId="{348CFA40-2ACA-4635-9EBC-5C733BC5A8E2}" type="sibTrans" cxnId="{F3E52310-9A31-4A64-9299-6EC1C0FF5604}">
      <dgm:prSet/>
      <dgm:spPr/>
      <dgm:t>
        <a:bodyPr/>
        <a:lstStyle/>
        <a:p>
          <a:endParaRPr lang="zh-CN" altLang="en-US" b="1"/>
        </a:p>
      </dgm:t>
    </dgm:pt>
    <dgm:pt modelId="{27BF616F-93C4-4819-89AB-40EB5F68DF1A}">
      <dgm:prSet custT="1"/>
      <dgm:spPr/>
      <dgm:t>
        <a:bodyPr/>
        <a:lstStyle/>
        <a:p>
          <a:pPr rtl="0"/>
          <a:r>
            <a:rPr lang="zh-CN" altLang="en-US" sz="3200" b="1" smtClean="0"/>
            <a:t>保健行为</a:t>
          </a:r>
          <a:endParaRPr lang="zh-CN" altLang="en-US" sz="3200" b="1"/>
        </a:p>
      </dgm:t>
    </dgm:pt>
    <dgm:pt modelId="{9A0ED46E-ECD7-43D9-8BBF-770D19CA8BD4}" type="parTrans" cxnId="{F9D6DE7A-01B4-4ABD-A1F2-F151A645D926}">
      <dgm:prSet/>
      <dgm:spPr/>
      <dgm:t>
        <a:bodyPr/>
        <a:lstStyle/>
        <a:p>
          <a:endParaRPr lang="zh-CN" altLang="en-US" b="1"/>
        </a:p>
      </dgm:t>
    </dgm:pt>
    <dgm:pt modelId="{D65ABB61-F7D5-4BCF-8E3F-09BDD299C2BD}" type="sibTrans" cxnId="{F9D6DE7A-01B4-4ABD-A1F2-F151A645D926}">
      <dgm:prSet/>
      <dgm:spPr/>
      <dgm:t>
        <a:bodyPr/>
        <a:lstStyle/>
        <a:p>
          <a:endParaRPr lang="zh-CN" altLang="en-US" b="1"/>
        </a:p>
      </dgm:t>
    </dgm:pt>
    <dgm:pt modelId="{12B232A7-194D-48F2-B0D4-3012A5BD674E}" type="pres">
      <dgm:prSet presAssocID="{DC77920C-7578-427D-B0F6-3D76602BA955}" presName="linearFlow" presStyleCnt="0">
        <dgm:presLayoutVars>
          <dgm:dir/>
          <dgm:animLvl val="lvl"/>
          <dgm:resizeHandles val="exact"/>
        </dgm:presLayoutVars>
      </dgm:prSet>
      <dgm:spPr/>
      <dgm:t>
        <a:bodyPr/>
        <a:lstStyle/>
        <a:p>
          <a:endParaRPr lang="zh-CN" altLang="en-US"/>
        </a:p>
      </dgm:t>
    </dgm:pt>
    <dgm:pt modelId="{DDCFD96A-034F-4959-B101-E47BB50EAF20}" type="pres">
      <dgm:prSet presAssocID="{2A500AC8-82D0-433B-8AA4-6BF8E25CCD46}" presName="composite" presStyleCnt="0"/>
      <dgm:spPr/>
    </dgm:pt>
    <dgm:pt modelId="{B27C988C-254A-4B28-BEF8-C1166C217762}" type="pres">
      <dgm:prSet presAssocID="{2A500AC8-82D0-433B-8AA4-6BF8E25CCD46}" presName="parentText" presStyleLbl="alignNode1" presStyleIdx="0" presStyleCnt="5">
        <dgm:presLayoutVars>
          <dgm:chMax val="1"/>
          <dgm:bulletEnabled val="1"/>
        </dgm:presLayoutVars>
      </dgm:prSet>
      <dgm:spPr/>
      <dgm:t>
        <a:bodyPr/>
        <a:lstStyle/>
        <a:p>
          <a:endParaRPr lang="zh-CN" altLang="en-US"/>
        </a:p>
      </dgm:t>
    </dgm:pt>
    <dgm:pt modelId="{3FAF02C0-4708-41E9-BCE1-F8BF7CADBF2C}" type="pres">
      <dgm:prSet presAssocID="{2A500AC8-82D0-433B-8AA4-6BF8E25CCD46}" presName="descendantText" presStyleLbl="alignAcc1" presStyleIdx="0" presStyleCnt="5">
        <dgm:presLayoutVars>
          <dgm:bulletEnabled val="1"/>
        </dgm:presLayoutVars>
      </dgm:prSet>
      <dgm:spPr/>
      <dgm:t>
        <a:bodyPr/>
        <a:lstStyle/>
        <a:p>
          <a:endParaRPr lang="zh-CN" altLang="en-US"/>
        </a:p>
      </dgm:t>
    </dgm:pt>
    <dgm:pt modelId="{B9A9F1C8-2CF9-4ADD-8F10-F46574378B43}" type="pres">
      <dgm:prSet presAssocID="{E4703D5D-2F40-4D1B-BDFF-039C9ABCA428}" presName="sp" presStyleCnt="0"/>
      <dgm:spPr/>
    </dgm:pt>
    <dgm:pt modelId="{56AB01C1-6535-46B4-B265-4E440E028338}" type="pres">
      <dgm:prSet presAssocID="{FE777844-1013-4C40-A70B-F93009564D45}" presName="composite" presStyleCnt="0"/>
      <dgm:spPr/>
    </dgm:pt>
    <dgm:pt modelId="{C05D853F-87C6-41D8-BBB0-FF53BCA20245}" type="pres">
      <dgm:prSet presAssocID="{FE777844-1013-4C40-A70B-F93009564D45}" presName="parentText" presStyleLbl="alignNode1" presStyleIdx="1" presStyleCnt="5">
        <dgm:presLayoutVars>
          <dgm:chMax val="1"/>
          <dgm:bulletEnabled val="1"/>
        </dgm:presLayoutVars>
      </dgm:prSet>
      <dgm:spPr/>
      <dgm:t>
        <a:bodyPr/>
        <a:lstStyle/>
        <a:p>
          <a:endParaRPr lang="zh-CN" altLang="en-US"/>
        </a:p>
      </dgm:t>
    </dgm:pt>
    <dgm:pt modelId="{7877A4E8-ADBF-4F7D-9B72-995A9C634983}" type="pres">
      <dgm:prSet presAssocID="{FE777844-1013-4C40-A70B-F93009564D45}" presName="descendantText" presStyleLbl="alignAcc1" presStyleIdx="1" presStyleCnt="5">
        <dgm:presLayoutVars>
          <dgm:bulletEnabled val="1"/>
        </dgm:presLayoutVars>
      </dgm:prSet>
      <dgm:spPr/>
      <dgm:t>
        <a:bodyPr/>
        <a:lstStyle/>
        <a:p>
          <a:endParaRPr lang="zh-CN" altLang="en-US"/>
        </a:p>
      </dgm:t>
    </dgm:pt>
    <dgm:pt modelId="{BAF811D6-8601-4040-B2CB-0D92C825EFF7}" type="pres">
      <dgm:prSet presAssocID="{37D03097-B11F-4133-A2A2-01E3CFEDB4C4}" presName="sp" presStyleCnt="0"/>
      <dgm:spPr/>
    </dgm:pt>
    <dgm:pt modelId="{2579121B-5CD6-4292-AF9D-292001460614}" type="pres">
      <dgm:prSet presAssocID="{7771E63B-2FD8-4BED-85F1-4EB751CAC956}" presName="composite" presStyleCnt="0"/>
      <dgm:spPr/>
    </dgm:pt>
    <dgm:pt modelId="{5BA51FA0-CCCD-4CF0-A2BD-E9F593AA1A27}" type="pres">
      <dgm:prSet presAssocID="{7771E63B-2FD8-4BED-85F1-4EB751CAC956}" presName="parentText" presStyleLbl="alignNode1" presStyleIdx="2" presStyleCnt="5">
        <dgm:presLayoutVars>
          <dgm:chMax val="1"/>
          <dgm:bulletEnabled val="1"/>
        </dgm:presLayoutVars>
      </dgm:prSet>
      <dgm:spPr/>
      <dgm:t>
        <a:bodyPr/>
        <a:lstStyle/>
        <a:p>
          <a:endParaRPr lang="zh-CN" altLang="en-US"/>
        </a:p>
      </dgm:t>
    </dgm:pt>
    <dgm:pt modelId="{1A763175-058D-458A-AD36-4EE28D886A99}" type="pres">
      <dgm:prSet presAssocID="{7771E63B-2FD8-4BED-85F1-4EB751CAC956}" presName="descendantText" presStyleLbl="alignAcc1" presStyleIdx="2" presStyleCnt="5">
        <dgm:presLayoutVars>
          <dgm:bulletEnabled val="1"/>
        </dgm:presLayoutVars>
      </dgm:prSet>
      <dgm:spPr/>
      <dgm:t>
        <a:bodyPr/>
        <a:lstStyle/>
        <a:p>
          <a:endParaRPr lang="zh-CN" altLang="en-US"/>
        </a:p>
      </dgm:t>
    </dgm:pt>
    <dgm:pt modelId="{CF0F04C7-8E03-4AC8-B554-AEBCB7794EB5}" type="pres">
      <dgm:prSet presAssocID="{38317CCD-84F8-4D46-B0E5-AA09D23E88FC}" presName="sp" presStyleCnt="0"/>
      <dgm:spPr/>
    </dgm:pt>
    <dgm:pt modelId="{7005157D-89BF-403A-A4FA-AEA173FA4B7E}" type="pres">
      <dgm:prSet presAssocID="{F48AAAE7-4C59-4740-BD3C-EADC088B1F83}" presName="composite" presStyleCnt="0"/>
      <dgm:spPr/>
    </dgm:pt>
    <dgm:pt modelId="{D817B84C-3330-4B27-8189-C2DF11895004}" type="pres">
      <dgm:prSet presAssocID="{F48AAAE7-4C59-4740-BD3C-EADC088B1F83}" presName="parentText" presStyleLbl="alignNode1" presStyleIdx="3" presStyleCnt="5">
        <dgm:presLayoutVars>
          <dgm:chMax val="1"/>
          <dgm:bulletEnabled val="1"/>
        </dgm:presLayoutVars>
      </dgm:prSet>
      <dgm:spPr/>
      <dgm:t>
        <a:bodyPr/>
        <a:lstStyle/>
        <a:p>
          <a:endParaRPr lang="zh-CN" altLang="en-US"/>
        </a:p>
      </dgm:t>
    </dgm:pt>
    <dgm:pt modelId="{00DC095B-83F4-4789-B06E-CA6E75A56548}" type="pres">
      <dgm:prSet presAssocID="{F48AAAE7-4C59-4740-BD3C-EADC088B1F83}" presName="descendantText" presStyleLbl="alignAcc1" presStyleIdx="3" presStyleCnt="5">
        <dgm:presLayoutVars>
          <dgm:bulletEnabled val="1"/>
        </dgm:presLayoutVars>
      </dgm:prSet>
      <dgm:spPr/>
      <dgm:t>
        <a:bodyPr/>
        <a:lstStyle/>
        <a:p>
          <a:endParaRPr lang="zh-CN" altLang="en-US"/>
        </a:p>
      </dgm:t>
    </dgm:pt>
    <dgm:pt modelId="{60A56D8E-0ECB-4CD8-A577-D4C8C4618867}" type="pres">
      <dgm:prSet presAssocID="{5811FDE7-66D5-4BA1-BD9A-6AC9AA85A273}" presName="sp" presStyleCnt="0"/>
      <dgm:spPr/>
    </dgm:pt>
    <dgm:pt modelId="{35660827-38E6-4DC1-AEE8-403FCB6DAB13}" type="pres">
      <dgm:prSet presAssocID="{CF98B8D2-FBFD-43A6-9486-645DAF53B796}" presName="composite" presStyleCnt="0"/>
      <dgm:spPr/>
    </dgm:pt>
    <dgm:pt modelId="{45C2A1C6-ECD4-47C8-8ED2-69890062A02A}" type="pres">
      <dgm:prSet presAssocID="{CF98B8D2-FBFD-43A6-9486-645DAF53B796}" presName="parentText" presStyleLbl="alignNode1" presStyleIdx="4" presStyleCnt="5">
        <dgm:presLayoutVars>
          <dgm:chMax val="1"/>
          <dgm:bulletEnabled val="1"/>
        </dgm:presLayoutVars>
      </dgm:prSet>
      <dgm:spPr/>
      <dgm:t>
        <a:bodyPr/>
        <a:lstStyle/>
        <a:p>
          <a:endParaRPr lang="zh-CN" altLang="en-US"/>
        </a:p>
      </dgm:t>
    </dgm:pt>
    <dgm:pt modelId="{251FEE8E-E7C9-46A3-B72A-C9114109CC38}" type="pres">
      <dgm:prSet presAssocID="{CF98B8D2-FBFD-43A6-9486-645DAF53B796}" presName="descendantText" presStyleLbl="alignAcc1" presStyleIdx="4" presStyleCnt="5">
        <dgm:presLayoutVars>
          <dgm:bulletEnabled val="1"/>
        </dgm:presLayoutVars>
      </dgm:prSet>
      <dgm:spPr/>
      <dgm:t>
        <a:bodyPr/>
        <a:lstStyle/>
        <a:p>
          <a:endParaRPr lang="zh-CN" altLang="en-US"/>
        </a:p>
      </dgm:t>
    </dgm:pt>
  </dgm:ptLst>
  <dgm:cxnLst>
    <dgm:cxn modelId="{7DEFFF04-5CCB-4B63-9311-A6C7CA884A2A}" type="presOf" srcId="{27BF616F-93C4-4819-89AB-40EB5F68DF1A}" destId="{251FEE8E-E7C9-46A3-B72A-C9114109CC38}" srcOrd="0" destOrd="0" presId="urn:microsoft.com/office/officeart/2005/8/layout/chevron2"/>
    <dgm:cxn modelId="{1FBB50DB-8728-474C-8295-9F0B0FA2AA94}" srcId="{DC77920C-7578-427D-B0F6-3D76602BA955}" destId="{F48AAAE7-4C59-4740-BD3C-EADC088B1F83}" srcOrd="3" destOrd="0" parTransId="{56622393-0B51-40DA-A5EA-CD133097E5E3}" sibTransId="{5811FDE7-66D5-4BA1-BD9A-6AC9AA85A273}"/>
    <dgm:cxn modelId="{031D28DF-2278-44C0-B2B0-2520BFE75A76}" type="presOf" srcId="{CF98B8D2-FBFD-43A6-9486-645DAF53B796}" destId="{45C2A1C6-ECD4-47C8-8ED2-69890062A02A}" srcOrd="0" destOrd="0" presId="urn:microsoft.com/office/officeart/2005/8/layout/chevron2"/>
    <dgm:cxn modelId="{106782A3-6120-4C7A-ACD1-00E769899B37}" type="presOf" srcId="{AF2FD34E-5154-4344-84BA-75FC5FEF4890}" destId="{7877A4E8-ADBF-4F7D-9B72-995A9C634983}" srcOrd="0" destOrd="0" presId="urn:microsoft.com/office/officeart/2005/8/layout/chevron2"/>
    <dgm:cxn modelId="{40F6EC6D-9422-474D-8134-79ED0E0D4DFD}" type="presOf" srcId="{F48AAAE7-4C59-4740-BD3C-EADC088B1F83}" destId="{D817B84C-3330-4B27-8189-C2DF11895004}" srcOrd="0" destOrd="0" presId="urn:microsoft.com/office/officeart/2005/8/layout/chevron2"/>
    <dgm:cxn modelId="{F9D6DE7A-01B4-4ABD-A1F2-F151A645D926}" srcId="{CF98B8D2-FBFD-43A6-9486-645DAF53B796}" destId="{27BF616F-93C4-4819-89AB-40EB5F68DF1A}" srcOrd="0" destOrd="0" parTransId="{9A0ED46E-ECD7-43D9-8BBF-770D19CA8BD4}" sibTransId="{D65ABB61-F7D5-4BCF-8E3F-09BDD299C2BD}"/>
    <dgm:cxn modelId="{DAE54618-A765-4E82-9EC4-3FCE854F9ED4}" type="presOf" srcId="{FE777844-1013-4C40-A70B-F93009564D45}" destId="{C05D853F-87C6-41D8-BBB0-FF53BCA20245}" srcOrd="0" destOrd="0" presId="urn:microsoft.com/office/officeart/2005/8/layout/chevron2"/>
    <dgm:cxn modelId="{F3E52310-9A31-4A64-9299-6EC1C0FF5604}" srcId="{DC77920C-7578-427D-B0F6-3D76602BA955}" destId="{CF98B8D2-FBFD-43A6-9486-645DAF53B796}" srcOrd="4" destOrd="0" parTransId="{35B3B386-FE72-4668-A466-A43D66276CF8}" sibTransId="{348CFA40-2ACA-4635-9EBC-5C733BC5A8E2}"/>
    <dgm:cxn modelId="{3626AFC7-B57C-4D28-BAE2-D017A558F2B6}" srcId="{7771E63B-2FD8-4BED-85F1-4EB751CAC956}" destId="{3D524169-ACC7-4202-AF10-42EE60279162}" srcOrd="0" destOrd="0" parTransId="{4878FA3A-0C40-4D4A-8016-75A5E307DD90}" sibTransId="{4073CE62-7DBD-4097-8105-4CA886511334}"/>
    <dgm:cxn modelId="{D1697439-AAA7-4790-B90B-B4D7C1FA05D7}" type="presOf" srcId="{17D5E3F5-5037-463B-B424-FF2743C90470}" destId="{3FAF02C0-4708-41E9-BCE1-F8BF7CADBF2C}" srcOrd="0" destOrd="0" presId="urn:microsoft.com/office/officeart/2005/8/layout/chevron2"/>
    <dgm:cxn modelId="{B73AF28D-EC3A-499E-8B8F-037A73B6E225}" type="presOf" srcId="{A7E6B5AD-DE58-4327-8650-3363DAED7E2E}" destId="{00DC095B-83F4-4789-B06E-CA6E75A56548}" srcOrd="0" destOrd="0" presId="urn:microsoft.com/office/officeart/2005/8/layout/chevron2"/>
    <dgm:cxn modelId="{DFAC3CD7-5507-4531-9C10-F8B04D855439}" type="presOf" srcId="{DC77920C-7578-427D-B0F6-3D76602BA955}" destId="{12B232A7-194D-48F2-B0D4-3012A5BD674E}" srcOrd="0" destOrd="0" presId="urn:microsoft.com/office/officeart/2005/8/layout/chevron2"/>
    <dgm:cxn modelId="{251271BD-FF64-4C9A-BFDD-D88353E4DB09}" srcId="{DC77920C-7578-427D-B0F6-3D76602BA955}" destId="{2A500AC8-82D0-433B-8AA4-6BF8E25CCD46}" srcOrd="0" destOrd="0" parTransId="{36006274-ABB4-4C8F-B034-AA600CD853DD}" sibTransId="{E4703D5D-2F40-4D1B-BDFF-039C9ABCA428}"/>
    <dgm:cxn modelId="{5A3FEFE2-654A-46A2-8851-4F70DFE017E4}" type="presOf" srcId="{7771E63B-2FD8-4BED-85F1-4EB751CAC956}" destId="{5BA51FA0-CCCD-4CF0-A2BD-E9F593AA1A27}" srcOrd="0" destOrd="0" presId="urn:microsoft.com/office/officeart/2005/8/layout/chevron2"/>
    <dgm:cxn modelId="{3AC6DD82-C9D9-4E19-A13E-CE9B4A291F29}" srcId="{F48AAAE7-4C59-4740-BD3C-EADC088B1F83}" destId="{A7E6B5AD-DE58-4327-8650-3363DAED7E2E}" srcOrd="0" destOrd="0" parTransId="{1C15C065-D0F4-496E-B0F1-050BD0A8E3F3}" sibTransId="{064376BD-DD82-4216-A0BE-769E1712E504}"/>
    <dgm:cxn modelId="{0D8BE70C-44D9-4868-82ED-2597BD9A4513}" type="presOf" srcId="{2A500AC8-82D0-433B-8AA4-6BF8E25CCD46}" destId="{B27C988C-254A-4B28-BEF8-C1166C217762}" srcOrd="0" destOrd="0" presId="urn:microsoft.com/office/officeart/2005/8/layout/chevron2"/>
    <dgm:cxn modelId="{EAF0A3B4-7546-4E2E-BF8A-95919B9FAFA9}" srcId="{DC77920C-7578-427D-B0F6-3D76602BA955}" destId="{7771E63B-2FD8-4BED-85F1-4EB751CAC956}" srcOrd="2" destOrd="0" parTransId="{0EDA600D-5374-47E9-9A44-DA52B3AC87CA}" sibTransId="{38317CCD-84F8-4D46-B0E5-AA09D23E88FC}"/>
    <dgm:cxn modelId="{F5159C2A-D8C3-4132-991E-1BB3819FFC55}" type="presOf" srcId="{3D524169-ACC7-4202-AF10-42EE60279162}" destId="{1A763175-058D-458A-AD36-4EE28D886A99}" srcOrd="0" destOrd="0" presId="urn:microsoft.com/office/officeart/2005/8/layout/chevron2"/>
    <dgm:cxn modelId="{6296CDC6-D96C-4D46-832E-C48BBCEF2F7C}" srcId="{FE777844-1013-4C40-A70B-F93009564D45}" destId="{AF2FD34E-5154-4344-84BA-75FC5FEF4890}" srcOrd="0" destOrd="0" parTransId="{2367C8F5-709B-4072-84DB-62116C3C5CA0}" sibTransId="{D065AE0F-C013-4836-955E-6A3D23075987}"/>
    <dgm:cxn modelId="{91E2BF41-255D-4414-8525-01AC20E99E75}" srcId="{2A500AC8-82D0-433B-8AA4-6BF8E25CCD46}" destId="{17D5E3F5-5037-463B-B424-FF2743C90470}" srcOrd="0" destOrd="0" parTransId="{886B3DF3-CD5B-410B-9C77-8DB590462F21}" sibTransId="{0A58C8FD-89D8-4712-8E20-4377E4CF06E3}"/>
    <dgm:cxn modelId="{A41E6DD6-3060-4CC3-BB5C-0B493F4C3F62}" srcId="{DC77920C-7578-427D-B0F6-3D76602BA955}" destId="{FE777844-1013-4C40-A70B-F93009564D45}" srcOrd="1" destOrd="0" parTransId="{CAD931BB-CFCB-48B1-B261-BF0CA3044928}" sibTransId="{37D03097-B11F-4133-A2A2-01E3CFEDB4C4}"/>
    <dgm:cxn modelId="{9E1270F2-8B7E-4B92-9527-1BF2AFF34AB6}" type="presParOf" srcId="{12B232A7-194D-48F2-B0D4-3012A5BD674E}" destId="{DDCFD96A-034F-4959-B101-E47BB50EAF20}" srcOrd="0" destOrd="0" presId="urn:microsoft.com/office/officeart/2005/8/layout/chevron2"/>
    <dgm:cxn modelId="{7D6E00C9-982C-4726-B3AA-171EAE22749B}" type="presParOf" srcId="{DDCFD96A-034F-4959-B101-E47BB50EAF20}" destId="{B27C988C-254A-4B28-BEF8-C1166C217762}" srcOrd="0" destOrd="0" presId="urn:microsoft.com/office/officeart/2005/8/layout/chevron2"/>
    <dgm:cxn modelId="{9CD4A95B-6E71-475A-ACF8-BEFE72EFC2E4}" type="presParOf" srcId="{DDCFD96A-034F-4959-B101-E47BB50EAF20}" destId="{3FAF02C0-4708-41E9-BCE1-F8BF7CADBF2C}" srcOrd="1" destOrd="0" presId="urn:microsoft.com/office/officeart/2005/8/layout/chevron2"/>
    <dgm:cxn modelId="{18E3E9DA-870C-4711-A82F-72BD424AC576}" type="presParOf" srcId="{12B232A7-194D-48F2-B0D4-3012A5BD674E}" destId="{B9A9F1C8-2CF9-4ADD-8F10-F46574378B43}" srcOrd="1" destOrd="0" presId="urn:microsoft.com/office/officeart/2005/8/layout/chevron2"/>
    <dgm:cxn modelId="{EE5255AB-C907-4AD8-9695-06F78C53F493}" type="presParOf" srcId="{12B232A7-194D-48F2-B0D4-3012A5BD674E}" destId="{56AB01C1-6535-46B4-B265-4E440E028338}" srcOrd="2" destOrd="0" presId="urn:microsoft.com/office/officeart/2005/8/layout/chevron2"/>
    <dgm:cxn modelId="{5E28D917-53B2-40FD-AEEF-5F254B312D2C}" type="presParOf" srcId="{56AB01C1-6535-46B4-B265-4E440E028338}" destId="{C05D853F-87C6-41D8-BBB0-FF53BCA20245}" srcOrd="0" destOrd="0" presId="urn:microsoft.com/office/officeart/2005/8/layout/chevron2"/>
    <dgm:cxn modelId="{9EE48052-2101-4AA3-9CC0-59BC0093AE68}" type="presParOf" srcId="{56AB01C1-6535-46B4-B265-4E440E028338}" destId="{7877A4E8-ADBF-4F7D-9B72-995A9C634983}" srcOrd="1" destOrd="0" presId="urn:microsoft.com/office/officeart/2005/8/layout/chevron2"/>
    <dgm:cxn modelId="{6A57FEF0-DAF1-4752-88D7-8BB06510E9A3}" type="presParOf" srcId="{12B232A7-194D-48F2-B0D4-3012A5BD674E}" destId="{BAF811D6-8601-4040-B2CB-0D92C825EFF7}" srcOrd="3" destOrd="0" presId="urn:microsoft.com/office/officeart/2005/8/layout/chevron2"/>
    <dgm:cxn modelId="{6F35C9D2-BB6B-4C3A-A863-9B406D8BF8C8}" type="presParOf" srcId="{12B232A7-194D-48F2-B0D4-3012A5BD674E}" destId="{2579121B-5CD6-4292-AF9D-292001460614}" srcOrd="4" destOrd="0" presId="urn:microsoft.com/office/officeart/2005/8/layout/chevron2"/>
    <dgm:cxn modelId="{4AED048B-56C3-4BB2-AFB0-5227103EA9FC}" type="presParOf" srcId="{2579121B-5CD6-4292-AF9D-292001460614}" destId="{5BA51FA0-CCCD-4CF0-A2BD-E9F593AA1A27}" srcOrd="0" destOrd="0" presId="urn:microsoft.com/office/officeart/2005/8/layout/chevron2"/>
    <dgm:cxn modelId="{ACB606AC-989A-489E-95D9-497F060B2AED}" type="presParOf" srcId="{2579121B-5CD6-4292-AF9D-292001460614}" destId="{1A763175-058D-458A-AD36-4EE28D886A99}" srcOrd="1" destOrd="0" presId="urn:microsoft.com/office/officeart/2005/8/layout/chevron2"/>
    <dgm:cxn modelId="{AF51194A-A7C5-403E-A199-D8DC15E3F1A5}" type="presParOf" srcId="{12B232A7-194D-48F2-B0D4-3012A5BD674E}" destId="{CF0F04C7-8E03-4AC8-B554-AEBCB7794EB5}" srcOrd="5" destOrd="0" presId="urn:microsoft.com/office/officeart/2005/8/layout/chevron2"/>
    <dgm:cxn modelId="{5CAAA696-1462-4044-8CC7-21ED02035ECF}" type="presParOf" srcId="{12B232A7-194D-48F2-B0D4-3012A5BD674E}" destId="{7005157D-89BF-403A-A4FA-AEA173FA4B7E}" srcOrd="6" destOrd="0" presId="urn:microsoft.com/office/officeart/2005/8/layout/chevron2"/>
    <dgm:cxn modelId="{D7175663-3D60-4B75-A514-6CAC0A2B0EB8}" type="presParOf" srcId="{7005157D-89BF-403A-A4FA-AEA173FA4B7E}" destId="{D817B84C-3330-4B27-8189-C2DF11895004}" srcOrd="0" destOrd="0" presId="urn:microsoft.com/office/officeart/2005/8/layout/chevron2"/>
    <dgm:cxn modelId="{6227A70F-B4D2-4EBE-A052-08B1A12F3FA4}" type="presParOf" srcId="{7005157D-89BF-403A-A4FA-AEA173FA4B7E}" destId="{00DC095B-83F4-4789-B06E-CA6E75A56548}" srcOrd="1" destOrd="0" presId="urn:microsoft.com/office/officeart/2005/8/layout/chevron2"/>
    <dgm:cxn modelId="{6F608B45-E96F-4E64-8024-8F90AEAB64E2}" type="presParOf" srcId="{12B232A7-194D-48F2-B0D4-3012A5BD674E}" destId="{60A56D8E-0ECB-4CD8-A577-D4C8C4618867}" srcOrd="7" destOrd="0" presId="urn:microsoft.com/office/officeart/2005/8/layout/chevron2"/>
    <dgm:cxn modelId="{5F516C32-32D9-456A-BAC8-4361091318A5}" type="presParOf" srcId="{12B232A7-194D-48F2-B0D4-3012A5BD674E}" destId="{35660827-38E6-4DC1-AEE8-403FCB6DAB13}" srcOrd="8" destOrd="0" presId="urn:microsoft.com/office/officeart/2005/8/layout/chevron2"/>
    <dgm:cxn modelId="{5E57A16D-37A1-4A47-88C9-88A630457683}" type="presParOf" srcId="{35660827-38E6-4DC1-AEE8-403FCB6DAB13}" destId="{45C2A1C6-ECD4-47C8-8ED2-69890062A02A}" srcOrd="0" destOrd="0" presId="urn:microsoft.com/office/officeart/2005/8/layout/chevron2"/>
    <dgm:cxn modelId="{ED9C85C4-6E34-420A-87F8-99D21D12BD6E}" type="presParOf" srcId="{35660827-38E6-4DC1-AEE8-403FCB6DAB13}" destId="{251FEE8E-E7C9-46A3-B72A-C9114109CC38}" srcOrd="1" destOrd="0" presId="urn:microsoft.com/office/officeart/2005/8/layout/chevron2"/>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B1B3352-0C0D-49C8-9593-DB645A6D82C4}" type="doc">
      <dgm:prSet loTypeId="urn:microsoft.com/office/officeart/2005/8/layout/chevron2" loCatId="process" qsTypeId="urn:microsoft.com/office/officeart/2005/8/quickstyle/simple5" qsCatId="simple" csTypeId="urn:microsoft.com/office/officeart/2005/8/colors/accent1_2#3" csCatId="accent1" phldr="1"/>
      <dgm:spPr/>
      <dgm:t>
        <a:bodyPr/>
        <a:lstStyle/>
        <a:p>
          <a:endParaRPr lang="zh-CN" altLang="en-US"/>
        </a:p>
      </dgm:t>
    </dgm:pt>
    <dgm:pt modelId="{5176426B-5BB6-4895-8244-3600571A02C9}">
      <dgm:prSet/>
      <dgm:spPr/>
      <dgm:t>
        <a:bodyPr/>
        <a:lstStyle/>
        <a:p>
          <a:pPr rtl="0"/>
          <a:endParaRPr lang="zh-CN" dirty="0"/>
        </a:p>
      </dgm:t>
    </dgm:pt>
    <dgm:pt modelId="{F25E7DEC-EEA5-435E-B9FF-AB6437879334}" type="parTrans" cxnId="{3048A7B8-2C09-4FB2-9BA9-1098CF607D07}">
      <dgm:prSet/>
      <dgm:spPr/>
      <dgm:t>
        <a:bodyPr/>
        <a:lstStyle/>
        <a:p>
          <a:endParaRPr lang="zh-CN" altLang="en-US"/>
        </a:p>
      </dgm:t>
    </dgm:pt>
    <dgm:pt modelId="{78A627C2-65B5-48D1-B0C0-93599D0E95E8}" type="sibTrans" cxnId="{3048A7B8-2C09-4FB2-9BA9-1098CF607D07}">
      <dgm:prSet/>
      <dgm:spPr/>
      <dgm:t>
        <a:bodyPr/>
        <a:lstStyle/>
        <a:p>
          <a:endParaRPr lang="zh-CN" altLang="en-US"/>
        </a:p>
      </dgm:t>
    </dgm:pt>
    <dgm:pt modelId="{2DEAD83F-ACBB-4EF8-A7E8-77BBEEB1D2E7}">
      <dgm:prSet/>
      <dgm:spPr/>
      <dgm:t>
        <a:bodyPr/>
        <a:lstStyle/>
        <a:p>
          <a:pPr rtl="0"/>
          <a:endParaRPr lang="en-US" b="1" dirty="0"/>
        </a:p>
      </dgm:t>
    </dgm:pt>
    <dgm:pt modelId="{285EF539-C5ED-4F0F-A570-4A7F65BE3CD9}" type="parTrans" cxnId="{4449CFE2-8042-4F9F-BD2F-A540BAA51CB0}">
      <dgm:prSet/>
      <dgm:spPr/>
      <dgm:t>
        <a:bodyPr/>
        <a:lstStyle/>
        <a:p>
          <a:endParaRPr lang="zh-CN" altLang="en-US"/>
        </a:p>
      </dgm:t>
    </dgm:pt>
    <dgm:pt modelId="{3C0E5F6A-05A0-4614-B785-90392F99AA79}" type="sibTrans" cxnId="{4449CFE2-8042-4F9F-BD2F-A540BAA51CB0}">
      <dgm:prSet/>
      <dgm:spPr/>
      <dgm:t>
        <a:bodyPr/>
        <a:lstStyle/>
        <a:p>
          <a:endParaRPr lang="zh-CN" altLang="en-US"/>
        </a:p>
      </dgm:t>
    </dgm:pt>
    <dgm:pt modelId="{48E1EC71-54A5-485C-B08F-6EB7A1EBF9AC}">
      <dgm:prSet/>
      <dgm:spPr/>
      <dgm:t>
        <a:bodyPr/>
        <a:lstStyle/>
        <a:p>
          <a:pPr rtl="0"/>
          <a:endParaRPr lang="en-US" b="1" dirty="0"/>
        </a:p>
      </dgm:t>
    </dgm:pt>
    <dgm:pt modelId="{5FBE8C0F-B395-4DBC-9603-378438B0FB8A}" type="parTrans" cxnId="{FCDB77D7-651A-40BF-9723-0FE844977E5E}">
      <dgm:prSet/>
      <dgm:spPr/>
      <dgm:t>
        <a:bodyPr/>
        <a:lstStyle/>
        <a:p>
          <a:endParaRPr lang="zh-CN" altLang="en-US"/>
        </a:p>
      </dgm:t>
    </dgm:pt>
    <dgm:pt modelId="{13D78021-5FCB-4BC6-A3AD-97B8A6B424CC}" type="sibTrans" cxnId="{FCDB77D7-651A-40BF-9723-0FE844977E5E}">
      <dgm:prSet/>
      <dgm:spPr/>
      <dgm:t>
        <a:bodyPr/>
        <a:lstStyle/>
        <a:p>
          <a:endParaRPr lang="zh-CN" altLang="en-US"/>
        </a:p>
      </dgm:t>
    </dgm:pt>
    <dgm:pt modelId="{B528101F-4353-474D-9FEE-9BED3F6EAB93}">
      <dgm:prSet/>
      <dgm:spPr/>
      <dgm:t>
        <a:bodyPr/>
        <a:lstStyle/>
        <a:p>
          <a:pPr rtl="0"/>
          <a:endParaRPr lang="en-US" b="1" dirty="0"/>
        </a:p>
      </dgm:t>
    </dgm:pt>
    <dgm:pt modelId="{984CB047-2010-47C5-A5CE-9E2CCAC82625}" type="parTrans" cxnId="{4FDB0F80-E360-420F-8A70-04A6E2D6F08F}">
      <dgm:prSet/>
      <dgm:spPr/>
      <dgm:t>
        <a:bodyPr/>
        <a:lstStyle/>
        <a:p>
          <a:endParaRPr lang="zh-CN" altLang="en-US"/>
        </a:p>
      </dgm:t>
    </dgm:pt>
    <dgm:pt modelId="{F325A918-7563-4530-B8F6-58B9253B7E59}" type="sibTrans" cxnId="{4FDB0F80-E360-420F-8A70-04A6E2D6F08F}">
      <dgm:prSet/>
      <dgm:spPr/>
      <dgm:t>
        <a:bodyPr/>
        <a:lstStyle/>
        <a:p>
          <a:endParaRPr lang="zh-CN" altLang="en-US"/>
        </a:p>
      </dgm:t>
    </dgm:pt>
    <dgm:pt modelId="{21DC446D-2C03-49CE-88A6-9BFD81947DF1}">
      <dgm:prSet/>
      <dgm:spPr/>
      <dgm:t>
        <a:bodyPr/>
        <a:lstStyle/>
        <a:p>
          <a:pPr rtl="0"/>
          <a:r>
            <a:rPr lang="zh-CN" b="1" dirty="0" smtClean="0"/>
            <a:t>不良生活方式与习惯</a:t>
          </a:r>
          <a:endParaRPr lang="zh-CN" altLang="en-US" dirty="0"/>
        </a:p>
      </dgm:t>
    </dgm:pt>
    <dgm:pt modelId="{BA17F45A-BFA9-4886-BD55-7853F6CDC513}" type="parTrans" cxnId="{948FD2EF-C8FF-47C8-8868-10A9DE390A94}">
      <dgm:prSet/>
      <dgm:spPr/>
      <dgm:t>
        <a:bodyPr/>
        <a:lstStyle/>
        <a:p>
          <a:endParaRPr lang="zh-CN" altLang="en-US"/>
        </a:p>
      </dgm:t>
    </dgm:pt>
    <dgm:pt modelId="{2FC83427-6F42-4DD7-A74B-32C1B01F2CE6}" type="sibTrans" cxnId="{948FD2EF-C8FF-47C8-8868-10A9DE390A94}">
      <dgm:prSet/>
      <dgm:spPr/>
      <dgm:t>
        <a:bodyPr/>
        <a:lstStyle/>
        <a:p>
          <a:endParaRPr lang="zh-CN" altLang="en-US"/>
        </a:p>
      </dgm:t>
    </dgm:pt>
    <dgm:pt modelId="{80DC7993-309E-435C-B324-01F5C05C6E79}">
      <dgm:prSet/>
      <dgm:spPr/>
      <dgm:t>
        <a:bodyPr/>
        <a:lstStyle/>
        <a:p>
          <a:pPr rtl="0"/>
          <a:r>
            <a:rPr lang="zh-CN" b="1" dirty="0" smtClean="0"/>
            <a:t>致病行为模式</a:t>
          </a:r>
          <a:r>
            <a:rPr lang="zh-CN" altLang="en-US" b="1" dirty="0" smtClean="0"/>
            <a:t>（</a:t>
          </a:r>
          <a:r>
            <a:rPr lang="en-US" b="1" dirty="0" smtClean="0"/>
            <a:t>A</a:t>
          </a:r>
          <a:r>
            <a:rPr lang="zh-CN" b="1" dirty="0" smtClean="0"/>
            <a:t>型行为模式、</a:t>
          </a:r>
          <a:r>
            <a:rPr lang="en-US" b="1" dirty="0" smtClean="0"/>
            <a:t>C</a:t>
          </a:r>
          <a:r>
            <a:rPr lang="zh-CN" b="1" dirty="0" smtClean="0"/>
            <a:t>型行为模式</a:t>
          </a:r>
          <a:r>
            <a:rPr lang="zh-CN" altLang="en-US" b="1" dirty="0" smtClean="0"/>
            <a:t>）</a:t>
          </a:r>
          <a:endParaRPr lang="zh-CN" altLang="en-US" dirty="0"/>
        </a:p>
      </dgm:t>
    </dgm:pt>
    <dgm:pt modelId="{CF58A392-3324-4D7F-BADF-80D95F242856}" type="parTrans" cxnId="{4BEE2824-A9C3-4E50-99F3-9A62999D4809}">
      <dgm:prSet/>
      <dgm:spPr/>
      <dgm:t>
        <a:bodyPr/>
        <a:lstStyle/>
        <a:p>
          <a:endParaRPr lang="zh-CN" altLang="en-US"/>
        </a:p>
      </dgm:t>
    </dgm:pt>
    <dgm:pt modelId="{4FE46EB2-D73D-4EB3-A744-9C42F66EC4CF}" type="sibTrans" cxnId="{4BEE2824-A9C3-4E50-99F3-9A62999D4809}">
      <dgm:prSet/>
      <dgm:spPr/>
      <dgm:t>
        <a:bodyPr/>
        <a:lstStyle/>
        <a:p>
          <a:endParaRPr lang="zh-CN" altLang="en-US"/>
        </a:p>
      </dgm:t>
    </dgm:pt>
    <dgm:pt modelId="{6A2EED99-A55D-4F1D-9DD4-D606D9F14C66}">
      <dgm:prSet/>
      <dgm:spPr/>
      <dgm:t>
        <a:bodyPr/>
        <a:lstStyle/>
        <a:p>
          <a:pPr rtl="0"/>
          <a:r>
            <a:rPr lang="zh-CN" b="1" dirty="0" smtClean="0"/>
            <a:t>不良疾病行为</a:t>
          </a:r>
          <a:endParaRPr lang="zh-CN" altLang="en-US" dirty="0"/>
        </a:p>
      </dgm:t>
    </dgm:pt>
    <dgm:pt modelId="{3921D3C9-44D1-48A3-A5BF-F1296B77C7A0}" type="parTrans" cxnId="{DE3F8AFA-9AFC-40E4-9FD9-17D3A85018F0}">
      <dgm:prSet/>
      <dgm:spPr/>
      <dgm:t>
        <a:bodyPr/>
        <a:lstStyle/>
        <a:p>
          <a:endParaRPr lang="zh-CN" altLang="en-US"/>
        </a:p>
      </dgm:t>
    </dgm:pt>
    <dgm:pt modelId="{837CD5E5-7C06-484E-99CC-4E451B0650DF}" type="sibTrans" cxnId="{DE3F8AFA-9AFC-40E4-9FD9-17D3A85018F0}">
      <dgm:prSet/>
      <dgm:spPr/>
      <dgm:t>
        <a:bodyPr/>
        <a:lstStyle/>
        <a:p>
          <a:endParaRPr lang="zh-CN" altLang="en-US"/>
        </a:p>
      </dgm:t>
    </dgm:pt>
    <dgm:pt modelId="{58DF9FAB-D41E-413C-A44C-B058E476460B}">
      <dgm:prSet/>
      <dgm:spPr/>
      <dgm:t>
        <a:bodyPr/>
        <a:lstStyle/>
        <a:p>
          <a:pPr rtl="0"/>
          <a:r>
            <a:rPr lang="zh-CN" b="1" dirty="0" smtClean="0"/>
            <a:t>违反社会法律和道德的危害健康行为</a:t>
          </a:r>
          <a:endParaRPr lang="zh-CN" altLang="en-US" dirty="0"/>
        </a:p>
      </dgm:t>
    </dgm:pt>
    <dgm:pt modelId="{7BDD17A1-0EFB-4B9F-A264-66EE2D4B7CCB}" type="parTrans" cxnId="{866DD893-E44F-4BA3-81E8-04ABB85263C3}">
      <dgm:prSet/>
      <dgm:spPr/>
      <dgm:t>
        <a:bodyPr/>
        <a:lstStyle/>
        <a:p>
          <a:endParaRPr lang="zh-CN" altLang="en-US"/>
        </a:p>
      </dgm:t>
    </dgm:pt>
    <dgm:pt modelId="{85F32913-42D6-49E0-8CA7-BD17B3A98850}" type="sibTrans" cxnId="{866DD893-E44F-4BA3-81E8-04ABB85263C3}">
      <dgm:prSet/>
      <dgm:spPr/>
      <dgm:t>
        <a:bodyPr/>
        <a:lstStyle/>
        <a:p>
          <a:endParaRPr lang="zh-CN" altLang="en-US"/>
        </a:p>
      </dgm:t>
    </dgm:pt>
    <dgm:pt modelId="{E650B788-143C-410F-944B-0102289D8BF0}" type="pres">
      <dgm:prSet presAssocID="{5B1B3352-0C0D-49C8-9593-DB645A6D82C4}" presName="linearFlow" presStyleCnt="0">
        <dgm:presLayoutVars>
          <dgm:dir/>
          <dgm:animLvl val="lvl"/>
          <dgm:resizeHandles val="exact"/>
        </dgm:presLayoutVars>
      </dgm:prSet>
      <dgm:spPr/>
      <dgm:t>
        <a:bodyPr/>
        <a:lstStyle/>
        <a:p>
          <a:endParaRPr lang="zh-CN" altLang="en-US"/>
        </a:p>
      </dgm:t>
    </dgm:pt>
    <dgm:pt modelId="{96FA0FD3-6127-4AB9-986C-CAA27BD0DB41}" type="pres">
      <dgm:prSet presAssocID="{5176426B-5BB6-4895-8244-3600571A02C9}" presName="composite" presStyleCnt="0"/>
      <dgm:spPr/>
    </dgm:pt>
    <dgm:pt modelId="{622B06CB-1E99-4F71-8EC9-65249E09F376}" type="pres">
      <dgm:prSet presAssocID="{5176426B-5BB6-4895-8244-3600571A02C9}" presName="parentText" presStyleLbl="alignNode1" presStyleIdx="0" presStyleCnt="4">
        <dgm:presLayoutVars>
          <dgm:chMax val="1"/>
          <dgm:bulletEnabled val="1"/>
        </dgm:presLayoutVars>
      </dgm:prSet>
      <dgm:spPr/>
      <dgm:t>
        <a:bodyPr/>
        <a:lstStyle/>
        <a:p>
          <a:endParaRPr lang="zh-CN" altLang="en-US"/>
        </a:p>
      </dgm:t>
    </dgm:pt>
    <dgm:pt modelId="{65CB82C1-827C-47E0-81DE-ADD8265DE3ED}" type="pres">
      <dgm:prSet presAssocID="{5176426B-5BB6-4895-8244-3600571A02C9}" presName="descendantText" presStyleLbl="alignAcc1" presStyleIdx="0" presStyleCnt="4">
        <dgm:presLayoutVars>
          <dgm:bulletEnabled val="1"/>
        </dgm:presLayoutVars>
      </dgm:prSet>
      <dgm:spPr/>
      <dgm:t>
        <a:bodyPr/>
        <a:lstStyle/>
        <a:p>
          <a:endParaRPr lang="zh-CN" altLang="en-US"/>
        </a:p>
      </dgm:t>
    </dgm:pt>
    <dgm:pt modelId="{E2776FD6-774A-4168-870E-F72D6F65A7FA}" type="pres">
      <dgm:prSet presAssocID="{78A627C2-65B5-48D1-B0C0-93599D0E95E8}" presName="sp" presStyleCnt="0"/>
      <dgm:spPr/>
    </dgm:pt>
    <dgm:pt modelId="{EFAA0C7F-D1F7-43B7-BE71-4C1E25DDF0F3}" type="pres">
      <dgm:prSet presAssocID="{2DEAD83F-ACBB-4EF8-A7E8-77BBEEB1D2E7}" presName="composite" presStyleCnt="0"/>
      <dgm:spPr/>
    </dgm:pt>
    <dgm:pt modelId="{79B46D9C-5CC2-4252-BA0A-E83C435FE848}" type="pres">
      <dgm:prSet presAssocID="{2DEAD83F-ACBB-4EF8-A7E8-77BBEEB1D2E7}" presName="parentText" presStyleLbl="alignNode1" presStyleIdx="1" presStyleCnt="4">
        <dgm:presLayoutVars>
          <dgm:chMax val="1"/>
          <dgm:bulletEnabled val="1"/>
        </dgm:presLayoutVars>
      </dgm:prSet>
      <dgm:spPr/>
      <dgm:t>
        <a:bodyPr/>
        <a:lstStyle/>
        <a:p>
          <a:endParaRPr lang="zh-CN" altLang="en-US"/>
        </a:p>
      </dgm:t>
    </dgm:pt>
    <dgm:pt modelId="{5A3E8803-D77F-446C-A83A-6741B62403F3}" type="pres">
      <dgm:prSet presAssocID="{2DEAD83F-ACBB-4EF8-A7E8-77BBEEB1D2E7}" presName="descendantText" presStyleLbl="alignAcc1" presStyleIdx="1" presStyleCnt="4">
        <dgm:presLayoutVars>
          <dgm:bulletEnabled val="1"/>
        </dgm:presLayoutVars>
      </dgm:prSet>
      <dgm:spPr/>
      <dgm:t>
        <a:bodyPr/>
        <a:lstStyle/>
        <a:p>
          <a:endParaRPr lang="zh-CN" altLang="en-US"/>
        </a:p>
      </dgm:t>
    </dgm:pt>
    <dgm:pt modelId="{1627CD78-46AC-46CC-B506-EADFCB20C9FB}" type="pres">
      <dgm:prSet presAssocID="{3C0E5F6A-05A0-4614-B785-90392F99AA79}" presName="sp" presStyleCnt="0"/>
      <dgm:spPr/>
    </dgm:pt>
    <dgm:pt modelId="{AC4DE778-A3FF-4D71-B8BA-AC775A4AE824}" type="pres">
      <dgm:prSet presAssocID="{48E1EC71-54A5-485C-B08F-6EB7A1EBF9AC}" presName="composite" presStyleCnt="0"/>
      <dgm:spPr/>
    </dgm:pt>
    <dgm:pt modelId="{F4A05813-D932-46E7-9D7A-7EE133E64B31}" type="pres">
      <dgm:prSet presAssocID="{48E1EC71-54A5-485C-B08F-6EB7A1EBF9AC}" presName="parentText" presStyleLbl="alignNode1" presStyleIdx="2" presStyleCnt="4">
        <dgm:presLayoutVars>
          <dgm:chMax val="1"/>
          <dgm:bulletEnabled val="1"/>
        </dgm:presLayoutVars>
      </dgm:prSet>
      <dgm:spPr/>
      <dgm:t>
        <a:bodyPr/>
        <a:lstStyle/>
        <a:p>
          <a:endParaRPr lang="zh-CN" altLang="en-US"/>
        </a:p>
      </dgm:t>
    </dgm:pt>
    <dgm:pt modelId="{64C6E119-50E9-48D4-B376-69A1A2625CF8}" type="pres">
      <dgm:prSet presAssocID="{48E1EC71-54A5-485C-B08F-6EB7A1EBF9AC}" presName="descendantText" presStyleLbl="alignAcc1" presStyleIdx="2" presStyleCnt="4">
        <dgm:presLayoutVars>
          <dgm:bulletEnabled val="1"/>
        </dgm:presLayoutVars>
      </dgm:prSet>
      <dgm:spPr/>
      <dgm:t>
        <a:bodyPr/>
        <a:lstStyle/>
        <a:p>
          <a:endParaRPr lang="zh-CN" altLang="en-US"/>
        </a:p>
      </dgm:t>
    </dgm:pt>
    <dgm:pt modelId="{9962ECFF-CA43-40B3-981C-544203B446BC}" type="pres">
      <dgm:prSet presAssocID="{13D78021-5FCB-4BC6-A3AD-97B8A6B424CC}" presName="sp" presStyleCnt="0"/>
      <dgm:spPr/>
    </dgm:pt>
    <dgm:pt modelId="{95D4EB06-7BF8-43FA-8A5D-BA4A9719F090}" type="pres">
      <dgm:prSet presAssocID="{B528101F-4353-474D-9FEE-9BED3F6EAB93}" presName="composite" presStyleCnt="0"/>
      <dgm:spPr/>
    </dgm:pt>
    <dgm:pt modelId="{CAD15B79-5EA1-477B-9686-CDCE2A2783D7}" type="pres">
      <dgm:prSet presAssocID="{B528101F-4353-474D-9FEE-9BED3F6EAB93}" presName="parentText" presStyleLbl="alignNode1" presStyleIdx="3" presStyleCnt="4">
        <dgm:presLayoutVars>
          <dgm:chMax val="1"/>
          <dgm:bulletEnabled val="1"/>
        </dgm:presLayoutVars>
      </dgm:prSet>
      <dgm:spPr/>
      <dgm:t>
        <a:bodyPr/>
        <a:lstStyle/>
        <a:p>
          <a:endParaRPr lang="zh-CN" altLang="en-US"/>
        </a:p>
      </dgm:t>
    </dgm:pt>
    <dgm:pt modelId="{46EAACE4-881E-4714-84C0-614A6D635AA5}" type="pres">
      <dgm:prSet presAssocID="{B528101F-4353-474D-9FEE-9BED3F6EAB93}" presName="descendantText" presStyleLbl="alignAcc1" presStyleIdx="3" presStyleCnt="4">
        <dgm:presLayoutVars>
          <dgm:bulletEnabled val="1"/>
        </dgm:presLayoutVars>
      </dgm:prSet>
      <dgm:spPr/>
      <dgm:t>
        <a:bodyPr/>
        <a:lstStyle/>
        <a:p>
          <a:endParaRPr lang="zh-CN" altLang="en-US"/>
        </a:p>
      </dgm:t>
    </dgm:pt>
  </dgm:ptLst>
  <dgm:cxnLst>
    <dgm:cxn modelId="{DE3F8AFA-9AFC-40E4-9FD9-17D3A85018F0}" srcId="{48E1EC71-54A5-485C-B08F-6EB7A1EBF9AC}" destId="{6A2EED99-A55D-4F1D-9DD4-D606D9F14C66}" srcOrd="0" destOrd="0" parTransId="{3921D3C9-44D1-48A3-A5BF-F1296B77C7A0}" sibTransId="{837CD5E5-7C06-484E-99CC-4E451B0650DF}"/>
    <dgm:cxn modelId="{B533121F-26DD-4A14-ABCE-4DF13379DAA9}" type="presOf" srcId="{B528101F-4353-474D-9FEE-9BED3F6EAB93}" destId="{CAD15B79-5EA1-477B-9686-CDCE2A2783D7}" srcOrd="0" destOrd="0" presId="urn:microsoft.com/office/officeart/2005/8/layout/chevron2"/>
    <dgm:cxn modelId="{9B9912AC-5C24-444A-BB2F-1F60CF2FABF9}" type="presOf" srcId="{48E1EC71-54A5-485C-B08F-6EB7A1EBF9AC}" destId="{F4A05813-D932-46E7-9D7A-7EE133E64B31}" srcOrd="0" destOrd="0" presId="urn:microsoft.com/office/officeart/2005/8/layout/chevron2"/>
    <dgm:cxn modelId="{374C8A73-85E5-4100-8495-928355E263FB}" type="presOf" srcId="{5B1B3352-0C0D-49C8-9593-DB645A6D82C4}" destId="{E650B788-143C-410F-944B-0102289D8BF0}" srcOrd="0" destOrd="0" presId="urn:microsoft.com/office/officeart/2005/8/layout/chevron2"/>
    <dgm:cxn modelId="{1082A802-1C00-4122-8F39-2758CBCF43A7}" type="presOf" srcId="{2DEAD83F-ACBB-4EF8-A7E8-77BBEEB1D2E7}" destId="{79B46D9C-5CC2-4252-BA0A-E83C435FE848}" srcOrd="0" destOrd="0" presId="urn:microsoft.com/office/officeart/2005/8/layout/chevron2"/>
    <dgm:cxn modelId="{FFA3DF77-469E-4CA9-8F03-8CAC64F68946}" type="presOf" srcId="{6A2EED99-A55D-4F1D-9DD4-D606D9F14C66}" destId="{64C6E119-50E9-48D4-B376-69A1A2625CF8}" srcOrd="0" destOrd="0" presId="urn:microsoft.com/office/officeart/2005/8/layout/chevron2"/>
    <dgm:cxn modelId="{4BEE2824-A9C3-4E50-99F3-9A62999D4809}" srcId="{2DEAD83F-ACBB-4EF8-A7E8-77BBEEB1D2E7}" destId="{80DC7993-309E-435C-B324-01F5C05C6E79}" srcOrd="0" destOrd="0" parTransId="{CF58A392-3324-4D7F-BADF-80D95F242856}" sibTransId="{4FE46EB2-D73D-4EB3-A744-9C42F66EC4CF}"/>
    <dgm:cxn modelId="{866DD893-E44F-4BA3-81E8-04ABB85263C3}" srcId="{B528101F-4353-474D-9FEE-9BED3F6EAB93}" destId="{58DF9FAB-D41E-413C-A44C-B058E476460B}" srcOrd="0" destOrd="0" parTransId="{7BDD17A1-0EFB-4B9F-A264-66EE2D4B7CCB}" sibTransId="{85F32913-42D6-49E0-8CA7-BD17B3A98850}"/>
    <dgm:cxn modelId="{3048A7B8-2C09-4FB2-9BA9-1098CF607D07}" srcId="{5B1B3352-0C0D-49C8-9593-DB645A6D82C4}" destId="{5176426B-5BB6-4895-8244-3600571A02C9}" srcOrd="0" destOrd="0" parTransId="{F25E7DEC-EEA5-435E-B9FF-AB6437879334}" sibTransId="{78A627C2-65B5-48D1-B0C0-93599D0E95E8}"/>
    <dgm:cxn modelId="{4449CFE2-8042-4F9F-BD2F-A540BAA51CB0}" srcId="{5B1B3352-0C0D-49C8-9593-DB645A6D82C4}" destId="{2DEAD83F-ACBB-4EF8-A7E8-77BBEEB1D2E7}" srcOrd="1" destOrd="0" parTransId="{285EF539-C5ED-4F0F-A570-4A7F65BE3CD9}" sibTransId="{3C0E5F6A-05A0-4614-B785-90392F99AA79}"/>
    <dgm:cxn modelId="{948FD2EF-C8FF-47C8-8868-10A9DE390A94}" srcId="{5176426B-5BB6-4895-8244-3600571A02C9}" destId="{21DC446D-2C03-49CE-88A6-9BFD81947DF1}" srcOrd="0" destOrd="0" parTransId="{BA17F45A-BFA9-4886-BD55-7853F6CDC513}" sibTransId="{2FC83427-6F42-4DD7-A74B-32C1B01F2CE6}"/>
    <dgm:cxn modelId="{FBCA62A8-91CF-41A3-8193-D525544696AC}" type="presOf" srcId="{80DC7993-309E-435C-B324-01F5C05C6E79}" destId="{5A3E8803-D77F-446C-A83A-6741B62403F3}" srcOrd="0" destOrd="0" presId="urn:microsoft.com/office/officeart/2005/8/layout/chevron2"/>
    <dgm:cxn modelId="{E788DB3B-B7AB-4452-96E4-D63024A1AB7F}" type="presOf" srcId="{21DC446D-2C03-49CE-88A6-9BFD81947DF1}" destId="{65CB82C1-827C-47E0-81DE-ADD8265DE3ED}" srcOrd="0" destOrd="0" presId="urn:microsoft.com/office/officeart/2005/8/layout/chevron2"/>
    <dgm:cxn modelId="{4F02A8F8-0E08-4CD1-A62F-48B983B29121}" type="presOf" srcId="{58DF9FAB-D41E-413C-A44C-B058E476460B}" destId="{46EAACE4-881E-4714-84C0-614A6D635AA5}" srcOrd="0" destOrd="0" presId="urn:microsoft.com/office/officeart/2005/8/layout/chevron2"/>
    <dgm:cxn modelId="{9C76B78D-52E9-4E1B-AF77-9D0FC4448A30}" type="presOf" srcId="{5176426B-5BB6-4895-8244-3600571A02C9}" destId="{622B06CB-1E99-4F71-8EC9-65249E09F376}" srcOrd="0" destOrd="0" presId="urn:microsoft.com/office/officeart/2005/8/layout/chevron2"/>
    <dgm:cxn modelId="{4FDB0F80-E360-420F-8A70-04A6E2D6F08F}" srcId="{5B1B3352-0C0D-49C8-9593-DB645A6D82C4}" destId="{B528101F-4353-474D-9FEE-9BED3F6EAB93}" srcOrd="3" destOrd="0" parTransId="{984CB047-2010-47C5-A5CE-9E2CCAC82625}" sibTransId="{F325A918-7563-4530-B8F6-58B9253B7E59}"/>
    <dgm:cxn modelId="{FCDB77D7-651A-40BF-9723-0FE844977E5E}" srcId="{5B1B3352-0C0D-49C8-9593-DB645A6D82C4}" destId="{48E1EC71-54A5-485C-B08F-6EB7A1EBF9AC}" srcOrd="2" destOrd="0" parTransId="{5FBE8C0F-B395-4DBC-9603-378438B0FB8A}" sibTransId="{13D78021-5FCB-4BC6-A3AD-97B8A6B424CC}"/>
    <dgm:cxn modelId="{56A8DFBC-A0DC-4199-B7B3-BF9F8D2FD399}" type="presParOf" srcId="{E650B788-143C-410F-944B-0102289D8BF0}" destId="{96FA0FD3-6127-4AB9-986C-CAA27BD0DB41}" srcOrd="0" destOrd="0" presId="urn:microsoft.com/office/officeart/2005/8/layout/chevron2"/>
    <dgm:cxn modelId="{315467F3-417C-445B-80AF-1952641C6F29}" type="presParOf" srcId="{96FA0FD3-6127-4AB9-986C-CAA27BD0DB41}" destId="{622B06CB-1E99-4F71-8EC9-65249E09F376}" srcOrd="0" destOrd="0" presId="urn:microsoft.com/office/officeart/2005/8/layout/chevron2"/>
    <dgm:cxn modelId="{53C0FD4D-C3AA-4B79-BFEB-2847AC38B544}" type="presParOf" srcId="{96FA0FD3-6127-4AB9-986C-CAA27BD0DB41}" destId="{65CB82C1-827C-47E0-81DE-ADD8265DE3ED}" srcOrd="1" destOrd="0" presId="urn:microsoft.com/office/officeart/2005/8/layout/chevron2"/>
    <dgm:cxn modelId="{BDDE2EC0-5C67-4E49-B9C9-AF04C981E1DA}" type="presParOf" srcId="{E650B788-143C-410F-944B-0102289D8BF0}" destId="{E2776FD6-774A-4168-870E-F72D6F65A7FA}" srcOrd="1" destOrd="0" presId="urn:microsoft.com/office/officeart/2005/8/layout/chevron2"/>
    <dgm:cxn modelId="{C4E858BC-7B8C-4D9E-B2FB-0879653C7763}" type="presParOf" srcId="{E650B788-143C-410F-944B-0102289D8BF0}" destId="{EFAA0C7F-D1F7-43B7-BE71-4C1E25DDF0F3}" srcOrd="2" destOrd="0" presId="urn:microsoft.com/office/officeart/2005/8/layout/chevron2"/>
    <dgm:cxn modelId="{FBCAEC8A-141A-4A67-8017-854EB558595C}" type="presParOf" srcId="{EFAA0C7F-D1F7-43B7-BE71-4C1E25DDF0F3}" destId="{79B46D9C-5CC2-4252-BA0A-E83C435FE848}" srcOrd="0" destOrd="0" presId="urn:microsoft.com/office/officeart/2005/8/layout/chevron2"/>
    <dgm:cxn modelId="{2D15EBD5-6301-4AB9-B88C-EF59BC00CD99}" type="presParOf" srcId="{EFAA0C7F-D1F7-43B7-BE71-4C1E25DDF0F3}" destId="{5A3E8803-D77F-446C-A83A-6741B62403F3}" srcOrd="1" destOrd="0" presId="urn:microsoft.com/office/officeart/2005/8/layout/chevron2"/>
    <dgm:cxn modelId="{B0FA1807-CDFE-4FE9-8292-7FEEA99A9734}" type="presParOf" srcId="{E650B788-143C-410F-944B-0102289D8BF0}" destId="{1627CD78-46AC-46CC-B506-EADFCB20C9FB}" srcOrd="3" destOrd="0" presId="urn:microsoft.com/office/officeart/2005/8/layout/chevron2"/>
    <dgm:cxn modelId="{AB5D5FCF-DD45-473C-9A35-6D7AA900EEEA}" type="presParOf" srcId="{E650B788-143C-410F-944B-0102289D8BF0}" destId="{AC4DE778-A3FF-4D71-B8BA-AC775A4AE824}" srcOrd="4" destOrd="0" presId="urn:microsoft.com/office/officeart/2005/8/layout/chevron2"/>
    <dgm:cxn modelId="{ED8D008E-0616-4E82-A503-EF4D4BCF92B9}" type="presParOf" srcId="{AC4DE778-A3FF-4D71-B8BA-AC775A4AE824}" destId="{F4A05813-D932-46E7-9D7A-7EE133E64B31}" srcOrd="0" destOrd="0" presId="urn:microsoft.com/office/officeart/2005/8/layout/chevron2"/>
    <dgm:cxn modelId="{9E387A1D-8FA9-444E-B78C-96588A001F63}" type="presParOf" srcId="{AC4DE778-A3FF-4D71-B8BA-AC775A4AE824}" destId="{64C6E119-50E9-48D4-B376-69A1A2625CF8}" srcOrd="1" destOrd="0" presId="urn:microsoft.com/office/officeart/2005/8/layout/chevron2"/>
    <dgm:cxn modelId="{4084DA79-27E8-4A5A-9727-259BF06E673B}" type="presParOf" srcId="{E650B788-143C-410F-944B-0102289D8BF0}" destId="{9962ECFF-CA43-40B3-981C-544203B446BC}" srcOrd="5" destOrd="0" presId="urn:microsoft.com/office/officeart/2005/8/layout/chevron2"/>
    <dgm:cxn modelId="{3DAB2E8B-89C4-4604-9C54-C731674DA6A5}" type="presParOf" srcId="{E650B788-143C-410F-944B-0102289D8BF0}" destId="{95D4EB06-7BF8-43FA-8A5D-BA4A9719F090}" srcOrd="6" destOrd="0" presId="urn:microsoft.com/office/officeart/2005/8/layout/chevron2"/>
    <dgm:cxn modelId="{7468C4C7-444E-4C00-91D3-D67F1762943A}" type="presParOf" srcId="{95D4EB06-7BF8-43FA-8A5D-BA4A9719F090}" destId="{CAD15B79-5EA1-477B-9686-CDCE2A2783D7}" srcOrd="0" destOrd="0" presId="urn:microsoft.com/office/officeart/2005/8/layout/chevron2"/>
    <dgm:cxn modelId="{AA76CE8B-C15E-4580-BA0A-BBBE8ED1939A}" type="presParOf" srcId="{95D4EB06-7BF8-43FA-8A5D-BA4A9719F090}" destId="{46EAACE4-881E-4714-84C0-614A6D635AA5}"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09C1F0D-279A-4C8A-9961-A50A9386B449}" type="doc">
      <dgm:prSet loTypeId="urn:microsoft.com/office/officeart/2005/8/layout/vProcess5" loCatId="process" qsTypeId="urn:microsoft.com/office/officeart/2005/8/quickstyle/simple1#6" qsCatId="simple" csTypeId="urn:microsoft.com/office/officeart/2005/8/colors/accent1_2#4" csCatId="accent1" phldr="1"/>
      <dgm:spPr/>
      <dgm:t>
        <a:bodyPr/>
        <a:lstStyle/>
        <a:p>
          <a:endParaRPr lang="zh-CN" altLang="en-US"/>
        </a:p>
      </dgm:t>
    </dgm:pt>
    <dgm:pt modelId="{8309FDD7-9C0C-4F3E-B697-198955CE150B}">
      <dgm:prSet phldrT="[文本]" custT="1"/>
      <dgm:spPr>
        <a:solidFill>
          <a:srgbClr val="00B050"/>
        </a:solidFill>
      </dgm:spPr>
      <dgm:t>
        <a:bodyPr/>
        <a:lstStyle/>
        <a:p>
          <a:r>
            <a:rPr lang="zh-CN" altLang="en-US" sz="2800" b="1" dirty="0" smtClean="0">
              <a:solidFill>
                <a:srgbClr val="FFFF00"/>
              </a:solidFill>
              <a:latin typeface="黑体" pitchFamily="49" charset="-122"/>
              <a:ea typeface="黑体" pitchFamily="49" charset="-122"/>
            </a:rPr>
            <a:t>知</a:t>
          </a:r>
          <a:endParaRPr lang="zh-CN" altLang="en-US" sz="2800" b="1" dirty="0">
            <a:solidFill>
              <a:srgbClr val="FFFF00"/>
            </a:solidFill>
            <a:latin typeface="黑体" pitchFamily="49" charset="-122"/>
            <a:ea typeface="黑体" pitchFamily="49" charset="-122"/>
          </a:endParaRPr>
        </a:p>
      </dgm:t>
    </dgm:pt>
    <dgm:pt modelId="{E99F175D-C72E-4EFA-A3C5-644915460B6B}" type="parTrans" cxnId="{94306CA8-5304-48CD-AE4E-9588B567C2F7}">
      <dgm:prSet/>
      <dgm:spPr/>
      <dgm:t>
        <a:bodyPr/>
        <a:lstStyle/>
        <a:p>
          <a:endParaRPr lang="zh-CN" altLang="en-US" sz="2800" b="1"/>
        </a:p>
      </dgm:t>
    </dgm:pt>
    <dgm:pt modelId="{49EB6CBB-2864-45EF-A6B1-141A57B88241}" type="sibTrans" cxnId="{94306CA8-5304-48CD-AE4E-9588B567C2F7}">
      <dgm:prSet custT="1"/>
      <dgm:spPr/>
      <dgm:t>
        <a:bodyPr/>
        <a:lstStyle/>
        <a:p>
          <a:endParaRPr lang="zh-CN" altLang="en-US" sz="2800" b="1"/>
        </a:p>
      </dgm:t>
    </dgm:pt>
    <dgm:pt modelId="{E85454D4-C7FF-4082-ADB9-40D3C921DDB6}">
      <dgm:prSet phldrT="[文本]" custT="1"/>
      <dgm:spPr>
        <a:solidFill>
          <a:schemeClr val="tx1">
            <a:lumMod val="60000"/>
            <a:lumOff val="40000"/>
          </a:schemeClr>
        </a:solidFill>
      </dgm:spPr>
      <dgm:t>
        <a:bodyPr/>
        <a:lstStyle/>
        <a:p>
          <a:r>
            <a:rPr lang="zh-CN" altLang="en-US" sz="2800" b="1" dirty="0" smtClean="0">
              <a:solidFill>
                <a:srgbClr val="FFFF00"/>
              </a:solidFill>
              <a:latin typeface="黑体" pitchFamily="49" charset="-122"/>
              <a:ea typeface="黑体" pitchFamily="49" charset="-122"/>
            </a:rPr>
            <a:t>信</a:t>
          </a:r>
          <a:endParaRPr lang="zh-CN" altLang="en-US" sz="2800" b="1" dirty="0">
            <a:solidFill>
              <a:srgbClr val="FFFF00"/>
            </a:solidFill>
            <a:latin typeface="黑体" pitchFamily="49" charset="-122"/>
            <a:ea typeface="黑体" pitchFamily="49" charset="-122"/>
          </a:endParaRPr>
        </a:p>
      </dgm:t>
    </dgm:pt>
    <dgm:pt modelId="{8EF698B1-945D-4772-9114-B62E4F46C9BA}" type="parTrans" cxnId="{18DA127C-CCE2-47E1-B674-7DA51DCEC2FC}">
      <dgm:prSet/>
      <dgm:spPr/>
      <dgm:t>
        <a:bodyPr/>
        <a:lstStyle/>
        <a:p>
          <a:endParaRPr lang="zh-CN" altLang="en-US" sz="2800" b="1"/>
        </a:p>
      </dgm:t>
    </dgm:pt>
    <dgm:pt modelId="{4F8CCF9D-7A1D-4EA8-8367-715D63DEBF6A}" type="sibTrans" cxnId="{18DA127C-CCE2-47E1-B674-7DA51DCEC2FC}">
      <dgm:prSet custT="1"/>
      <dgm:spPr/>
      <dgm:t>
        <a:bodyPr/>
        <a:lstStyle/>
        <a:p>
          <a:endParaRPr lang="zh-CN" altLang="en-US" sz="2800" b="1"/>
        </a:p>
      </dgm:t>
    </dgm:pt>
    <dgm:pt modelId="{C7D5385B-D21D-42C8-BEE7-F204EF1F5E28}">
      <dgm:prSet phldrT="[文本]" custT="1"/>
      <dgm:spPr>
        <a:solidFill>
          <a:schemeClr val="tx1">
            <a:lumMod val="60000"/>
            <a:lumOff val="40000"/>
          </a:schemeClr>
        </a:solidFill>
      </dgm:spPr>
      <dgm:t>
        <a:bodyPr/>
        <a:lstStyle/>
        <a:p>
          <a:r>
            <a:rPr lang="zh-CN" altLang="en-US" sz="2800" b="1" dirty="0" smtClean="0"/>
            <a:t>记忆信息→思考信息→相信信息</a:t>
          </a:r>
          <a:endParaRPr lang="zh-CN" altLang="en-US" sz="2800" b="1" dirty="0"/>
        </a:p>
      </dgm:t>
    </dgm:pt>
    <dgm:pt modelId="{40512F9E-A5E4-4A9F-BA27-1D22E120166A}" type="parTrans" cxnId="{E1BAC2AE-3297-4610-8F05-DF43B624FB44}">
      <dgm:prSet/>
      <dgm:spPr/>
      <dgm:t>
        <a:bodyPr/>
        <a:lstStyle/>
        <a:p>
          <a:endParaRPr lang="zh-CN" altLang="en-US" sz="2800" b="1"/>
        </a:p>
      </dgm:t>
    </dgm:pt>
    <dgm:pt modelId="{1B6A2C64-295A-4972-926E-E55C4D06B270}" type="sibTrans" cxnId="{E1BAC2AE-3297-4610-8F05-DF43B624FB44}">
      <dgm:prSet/>
      <dgm:spPr/>
      <dgm:t>
        <a:bodyPr/>
        <a:lstStyle/>
        <a:p>
          <a:endParaRPr lang="zh-CN" altLang="en-US" sz="2800" b="1"/>
        </a:p>
      </dgm:t>
    </dgm:pt>
    <dgm:pt modelId="{5C5262FE-02CF-49A8-A80A-B6ECDB0121FF}">
      <dgm:prSet phldrT="[文本]" custT="1"/>
      <dgm:spPr>
        <a:solidFill>
          <a:srgbClr val="7030A0"/>
        </a:solidFill>
      </dgm:spPr>
      <dgm:t>
        <a:bodyPr/>
        <a:lstStyle/>
        <a:p>
          <a:r>
            <a:rPr lang="zh-CN" altLang="en-US" sz="2800" b="1" dirty="0" smtClean="0">
              <a:solidFill>
                <a:srgbClr val="FFFF00"/>
              </a:solidFill>
              <a:latin typeface="黑体" pitchFamily="49" charset="-122"/>
              <a:ea typeface="黑体" pitchFamily="49" charset="-122"/>
            </a:rPr>
            <a:t>行</a:t>
          </a:r>
          <a:endParaRPr lang="zh-CN" altLang="en-US" sz="2800" b="1" dirty="0">
            <a:solidFill>
              <a:srgbClr val="FFFF00"/>
            </a:solidFill>
            <a:latin typeface="黑体" pitchFamily="49" charset="-122"/>
            <a:ea typeface="黑体" pitchFamily="49" charset="-122"/>
          </a:endParaRPr>
        </a:p>
      </dgm:t>
    </dgm:pt>
    <dgm:pt modelId="{3D330202-DE05-464B-A24A-BD07E20C0E35}" type="parTrans" cxnId="{382EBD5A-E68D-472E-85D7-9A0EED133F42}">
      <dgm:prSet/>
      <dgm:spPr/>
      <dgm:t>
        <a:bodyPr/>
        <a:lstStyle/>
        <a:p>
          <a:endParaRPr lang="zh-CN" altLang="en-US" sz="2800" b="1"/>
        </a:p>
      </dgm:t>
    </dgm:pt>
    <dgm:pt modelId="{1E691400-839D-4728-B563-391D730A5920}" type="sibTrans" cxnId="{382EBD5A-E68D-472E-85D7-9A0EED133F42}">
      <dgm:prSet/>
      <dgm:spPr/>
      <dgm:t>
        <a:bodyPr/>
        <a:lstStyle/>
        <a:p>
          <a:endParaRPr lang="zh-CN" altLang="en-US" sz="2800" b="1"/>
        </a:p>
      </dgm:t>
    </dgm:pt>
    <dgm:pt modelId="{538DE2AF-3FB6-48CD-89C5-FFF5A89AED98}">
      <dgm:prSet phldrT="[文本]" custT="1"/>
      <dgm:spPr>
        <a:solidFill>
          <a:srgbClr val="7030A0"/>
        </a:solidFill>
      </dgm:spPr>
      <dgm:t>
        <a:bodyPr/>
        <a:lstStyle/>
        <a:p>
          <a:r>
            <a:rPr lang="zh-CN" altLang="en-US" sz="2800" b="1" dirty="0" smtClean="0"/>
            <a:t>决心行动→尝试行动→开始行动→坚持行动→确认行动</a:t>
          </a:r>
          <a:endParaRPr lang="zh-CN" altLang="en-US" sz="2800" b="1" dirty="0"/>
        </a:p>
      </dgm:t>
    </dgm:pt>
    <dgm:pt modelId="{4EC7E761-A525-4437-A96F-378217F63669}" type="parTrans" cxnId="{138CB4DF-5E5D-4CAC-B0F7-6C14501BED1B}">
      <dgm:prSet/>
      <dgm:spPr/>
      <dgm:t>
        <a:bodyPr/>
        <a:lstStyle/>
        <a:p>
          <a:endParaRPr lang="zh-CN" altLang="en-US" sz="2800" b="1"/>
        </a:p>
      </dgm:t>
    </dgm:pt>
    <dgm:pt modelId="{289AD1C5-8D75-4AF6-9BFA-C7C990F1A285}" type="sibTrans" cxnId="{138CB4DF-5E5D-4CAC-B0F7-6C14501BED1B}">
      <dgm:prSet/>
      <dgm:spPr/>
      <dgm:t>
        <a:bodyPr/>
        <a:lstStyle/>
        <a:p>
          <a:endParaRPr lang="zh-CN" altLang="en-US" sz="2800" b="1"/>
        </a:p>
      </dgm:t>
    </dgm:pt>
    <dgm:pt modelId="{E932D1E3-3BE6-43D6-B624-4DB559C92308}">
      <dgm:prSet phldrT="[文本]" custT="1"/>
      <dgm:spPr>
        <a:solidFill>
          <a:srgbClr val="00B050"/>
        </a:solidFill>
      </dgm:spPr>
      <dgm:t>
        <a:bodyPr/>
        <a:lstStyle/>
        <a:p>
          <a:r>
            <a:rPr lang="zh-CN" altLang="en-US" sz="2800" b="1" dirty="0" smtClean="0"/>
            <a:t>信息暴露→察觉信息→引起注意→感兴趣→理解信息</a:t>
          </a:r>
          <a:endParaRPr lang="zh-CN" altLang="en-US" sz="2800" b="1" dirty="0"/>
        </a:p>
      </dgm:t>
    </dgm:pt>
    <dgm:pt modelId="{15D84099-254E-4CBF-B59D-F58C78A0AA79}" type="sibTrans" cxnId="{3B2F8854-8D88-4AA6-9F92-031F98A8B403}">
      <dgm:prSet/>
      <dgm:spPr/>
      <dgm:t>
        <a:bodyPr/>
        <a:lstStyle/>
        <a:p>
          <a:endParaRPr lang="zh-CN" altLang="en-US" sz="2800" b="1"/>
        </a:p>
      </dgm:t>
    </dgm:pt>
    <dgm:pt modelId="{DB1F8CB8-F0AA-4794-8598-616637F7A474}" type="parTrans" cxnId="{3B2F8854-8D88-4AA6-9F92-031F98A8B403}">
      <dgm:prSet/>
      <dgm:spPr/>
      <dgm:t>
        <a:bodyPr/>
        <a:lstStyle/>
        <a:p>
          <a:endParaRPr lang="zh-CN" altLang="en-US" sz="2800" b="1"/>
        </a:p>
      </dgm:t>
    </dgm:pt>
    <dgm:pt modelId="{EE6817C7-73F2-43E4-9724-0F28EE9EC51D}" type="pres">
      <dgm:prSet presAssocID="{909C1F0D-279A-4C8A-9961-A50A9386B449}" presName="outerComposite" presStyleCnt="0">
        <dgm:presLayoutVars>
          <dgm:chMax val="5"/>
          <dgm:dir/>
          <dgm:resizeHandles val="exact"/>
        </dgm:presLayoutVars>
      </dgm:prSet>
      <dgm:spPr/>
      <dgm:t>
        <a:bodyPr/>
        <a:lstStyle/>
        <a:p>
          <a:endParaRPr lang="zh-CN" altLang="en-US"/>
        </a:p>
      </dgm:t>
    </dgm:pt>
    <dgm:pt modelId="{0679E071-2B36-40F5-8E62-3F3129C1F0CC}" type="pres">
      <dgm:prSet presAssocID="{909C1F0D-279A-4C8A-9961-A50A9386B449}" presName="dummyMaxCanvas" presStyleCnt="0">
        <dgm:presLayoutVars/>
      </dgm:prSet>
      <dgm:spPr/>
    </dgm:pt>
    <dgm:pt modelId="{36FA71A3-692A-485D-BF5E-7AE27097DF41}" type="pres">
      <dgm:prSet presAssocID="{909C1F0D-279A-4C8A-9961-A50A9386B449}" presName="ThreeNodes_1" presStyleLbl="node1" presStyleIdx="0" presStyleCnt="3">
        <dgm:presLayoutVars>
          <dgm:bulletEnabled val="1"/>
        </dgm:presLayoutVars>
      </dgm:prSet>
      <dgm:spPr/>
      <dgm:t>
        <a:bodyPr/>
        <a:lstStyle/>
        <a:p>
          <a:endParaRPr lang="zh-CN" altLang="en-US"/>
        </a:p>
      </dgm:t>
    </dgm:pt>
    <dgm:pt modelId="{BFE50867-7B06-4695-A498-EC0E1F9AED65}" type="pres">
      <dgm:prSet presAssocID="{909C1F0D-279A-4C8A-9961-A50A9386B449}" presName="ThreeNodes_2" presStyleLbl="node1" presStyleIdx="1" presStyleCnt="3">
        <dgm:presLayoutVars>
          <dgm:bulletEnabled val="1"/>
        </dgm:presLayoutVars>
      </dgm:prSet>
      <dgm:spPr/>
      <dgm:t>
        <a:bodyPr/>
        <a:lstStyle/>
        <a:p>
          <a:endParaRPr lang="zh-CN" altLang="en-US"/>
        </a:p>
      </dgm:t>
    </dgm:pt>
    <dgm:pt modelId="{33528AEC-77F9-4C36-A7D6-56EBAE07E028}" type="pres">
      <dgm:prSet presAssocID="{909C1F0D-279A-4C8A-9961-A50A9386B449}" presName="ThreeNodes_3" presStyleLbl="node1" presStyleIdx="2" presStyleCnt="3">
        <dgm:presLayoutVars>
          <dgm:bulletEnabled val="1"/>
        </dgm:presLayoutVars>
      </dgm:prSet>
      <dgm:spPr/>
      <dgm:t>
        <a:bodyPr/>
        <a:lstStyle/>
        <a:p>
          <a:endParaRPr lang="zh-CN" altLang="en-US"/>
        </a:p>
      </dgm:t>
    </dgm:pt>
    <dgm:pt modelId="{18645271-64DF-445D-9008-BB274314F515}" type="pres">
      <dgm:prSet presAssocID="{909C1F0D-279A-4C8A-9961-A50A9386B449}" presName="ThreeConn_1-2" presStyleLbl="fgAccFollowNode1" presStyleIdx="0" presStyleCnt="2">
        <dgm:presLayoutVars>
          <dgm:bulletEnabled val="1"/>
        </dgm:presLayoutVars>
      </dgm:prSet>
      <dgm:spPr/>
      <dgm:t>
        <a:bodyPr/>
        <a:lstStyle/>
        <a:p>
          <a:endParaRPr lang="zh-CN" altLang="en-US"/>
        </a:p>
      </dgm:t>
    </dgm:pt>
    <dgm:pt modelId="{34BC7289-D066-46BF-ABB7-A2B856E3D9DF}" type="pres">
      <dgm:prSet presAssocID="{909C1F0D-279A-4C8A-9961-A50A9386B449}" presName="ThreeConn_2-3" presStyleLbl="fgAccFollowNode1" presStyleIdx="1" presStyleCnt="2">
        <dgm:presLayoutVars>
          <dgm:bulletEnabled val="1"/>
        </dgm:presLayoutVars>
      </dgm:prSet>
      <dgm:spPr/>
      <dgm:t>
        <a:bodyPr/>
        <a:lstStyle/>
        <a:p>
          <a:endParaRPr lang="zh-CN" altLang="en-US"/>
        </a:p>
      </dgm:t>
    </dgm:pt>
    <dgm:pt modelId="{8FA86A9F-24B0-4EC0-A126-157AE0357524}" type="pres">
      <dgm:prSet presAssocID="{909C1F0D-279A-4C8A-9961-A50A9386B449}" presName="ThreeNodes_1_text" presStyleLbl="node1" presStyleIdx="2" presStyleCnt="3">
        <dgm:presLayoutVars>
          <dgm:bulletEnabled val="1"/>
        </dgm:presLayoutVars>
      </dgm:prSet>
      <dgm:spPr/>
      <dgm:t>
        <a:bodyPr/>
        <a:lstStyle/>
        <a:p>
          <a:endParaRPr lang="zh-CN" altLang="en-US"/>
        </a:p>
      </dgm:t>
    </dgm:pt>
    <dgm:pt modelId="{0D75FF2C-EA46-4F94-B7AD-584C8CEB87AA}" type="pres">
      <dgm:prSet presAssocID="{909C1F0D-279A-4C8A-9961-A50A9386B449}" presName="ThreeNodes_2_text" presStyleLbl="node1" presStyleIdx="2" presStyleCnt="3">
        <dgm:presLayoutVars>
          <dgm:bulletEnabled val="1"/>
        </dgm:presLayoutVars>
      </dgm:prSet>
      <dgm:spPr/>
      <dgm:t>
        <a:bodyPr/>
        <a:lstStyle/>
        <a:p>
          <a:endParaRPr lang="zh-CN" altLang="en-US"/>
        </a:p>
      </dgm:t>
    </dgm:pt>
    <dgm:pt modelId="{9B5AA879-B778-4960-A36E-DE68074D342A}" type="pres">
      <dgm:prSet presAssocID="{909C1F0D-279A-4C8A-9961-A50A9386B449}" presName="ThreeNodes_3_text" presStyleLbl="node1" presStyleIdx="2" presStyleCnt="3">
        <dgm:presLayoutVars>
          <dgm:bulletEnabled val="1"/>
        </dgm:presLayoutVars>
      </dgm:prSet>
      <dgm:spPr/>
      <dgm:t>
        <a:bodyPr/>
        <a:lstStyle/>
        <a:p>
          <a:endParaRPr lang="zh-CN" altLang="en-US"/>
        </a:p>
      </dgm:t>
    </dgm:pt>
  </dgm:ptLst>
  <dgm:cxnLst>
    <dgm:cxn modelId="{D3E1A782-E91D-4A07-B566-CB2A053C6AF4}" type="presOf" srcId="{E932D1E3-3BE6-43D6-B624-4DB559C92308}" destId="{8FA86A9F-24B0-4EC0-A126-157AE0357524}" srcOrd="1" destOrd="1" presId="urn:microsoft.com/office/officeart/2005/8/layout/vProcess5"/>
    <dgm:cxn modelId="{E1BAC2AE-3297-4610-8F05-DF43B624FB44}" srcId="{E85454D4-C7FF-4082-ADB9-40D3C921DDB6}" destId="{C7D5385B-D21D-42C8-BEE7-F204EF1F5E28}" srcOrd="0" destOrd="0" parTransId="{40512F9E-A5E4-4A9F-BA27-1D22E120166A}" sibTransId="{1B6A2C64-295A-4972-926E-E55C4D06B270}"/>
    <dgm:cxn modelId="{AD63A9A3-78B2-4D70-BC76-F4F6B85692F2}" type="presOf" srcId="{49EB6CBB-2864-45EF-A6B1-141A57B88241}" destId="{18645271-64DF-445D-9008-BB274314F515}" srcOrd="0" destOrd="0" presId="urn:microsoft.com/office/officeart/2005/8/layout/vProcess5"/>
    <dgm:cxn modelId="{5FAE7FC2-1473-4743-9167-47C997CB5C52}" type="presOf" srcId="{E85454D4-C7FF-4082-ADB9-40D3C921DDB6}" destId="{0D75FF2C-EA46-4F94-B7AD-584C8CEB87AA}" srcOrd="1" destOrd="0" presId="urn:microsoft.com/office/officeart/2005/8/layout/vProcess5"/>
    <dgm:cxn modelId="{FAE4A4E3-5EFE-4353-BCA8-AA2A89BB75F9}" type="presOf" srcId="{C7D5385B-D21D-42C8-BEE7-F204EF1F5E28}" destId="{BFE50867-7B06-4695-A498-EC0E1F9AED65}" srcOrd="0" destOrd="1" presId="urn:microsoft.com/office/officeart/2005/8/layout/vProcess5"/>
    <dgm:cxn modelId="{138CB4DF-5E5D-4CAC-B0F7-6C14501BED1B}" srcId="{5C5262FE-02CF-49A8-A80A-B6ECDB0121FF}" destId="{538DE2AF-3FB6-48CD-89C5-FFF5A89AED98}" srcOrd="0" destOrd="0" parTransId="{4EC7E761-A525-4437-A96F-378217F63669}" sibTransId="{289AD1C5-8D75-4AF6-9BFA-C7C990F1A285}"/>
    <dgm:cxn modelId="{CE321A68-6F8C-45FE-9CE0-A365B02DBEE0}" type="presOf" srcId="{909C1F0D-279A-4C8A-9961-A50A9386B449}" destId="{EE6817C7-73F2-43E4-9724-0F28EE9EC51D}" srcOrd="0" destOrd="0" presId="urn:microsoft.com/office/officeart/2005/8/layout/vProcess5"/>
    <dgm:cxn modelId="{94306CA8-5304-48CD-AE4E-9588B567C2F7}" srcId="{909C1F0D-279A-4C8A-9961-A50A9386B449}" destId="{8309FDD7-9C0C-4F3E-B697-198955CE150B}" srcOrd="0" destOrd="0" parTransId="{E99F175D-C72E-4EFA-A3C5-644915460B6B}" sibTransId="{49EB6CBB-2864-45EF-A6B1-141A57B88241}"/>
    <dgm:cxn modelId="{382EBD5A-E68D-472E-85D7-9A0EED133F42}" srcId="{909C1F0D-279A-4C8A-9961-A50A9386B449}" destId="{5C5262FE-02CF-49A8-A80A-B6ECDB0121FF}" srcOrd="2" destOrd="0" parTransId="{3D330202-DE05-464B-A24A-BD07E20C0E35}" sibTransId="{1E691400-839D-4728-B563-391D730A5920}"/>
    <dgm:cxn modelId="{18DA127C-CCE2-47E1-B674-7DA51DCEC2FC}" srcId="{909C1F0D-279A-4C8A-9961-A50A9386B449}" destId="{E85454D4-C7FF-4082-ADB9-40D3C921DDB6}" srcOrd="1" destOrd="0" parTransId="{8EF698B1-945D-4772-9114-B62E4F46C9BA}" sibTransId="{4F8CCF9D-7A1D-4EA8-8367-715D63DEBF6A}"/>
    <dgm:cxn modelId="{498A1CEA-D98E-48D2-999C-12F6687E7374}" type="presOf" srcId="{5C5262FE-02CF-49A8-A80A-B6ECDB0121FF}" destId="{9B5AA879-B778-4960-A36E-DE68074D342A}" srcOrd="1" destOrd="0" presId="urn:microsoft.com/office/officeart/2005/8/layout/vProcess5"/>
    <dgm:cxn modelId="{0B50D935-13FB-424A-9B4E-692EE874A020}" type="presOf" srcId="{8309FDD7-9C0C-4F3E-B697-198955CE150B}" destId="{8FA86A9F-24B0-4EC0-A126-157AE0357524}" srcOrd="1" destOrd="0" presId="urn:microsoft.com/office/officeart/2005/8/layout/vProcess5"/>
    <dgm:cxn modelId="{F8F537CB-17DB-4C16-8659-2E2543BA3714}" type="presOf" srcId="{E932D1E3-3BE6-43D6-B624-4DB559C92308}" destId="{36FA71A3-692A-485D-BF5E-7AE27097DF41}" srcOrd="0" destOrd="1" presId="urn:microsoft.com/office/officeart/2005/8/layout/vProcess5"/>
    <dgm:cxn modelId="{76899AA3-3884-4EEA-899D-13D9C3F723F4}" type="presOf" srcId="{8309FDD7-9C0C-4F3E-B697-198955CE150B}" destId="{36FA71A3-692A-485D-BF5E-7AE27097DF41}" srcOrd="0" destOrd="0" presId="urn:microsoft.com/office/officeart/2005/8/layout/vProcess5"/>
    <dgm:cxn modelId="{CDADBBD4-1AC9-49D4-BB3E-91DF61D793C0}" type="presOf" srcId="{4F8CCF9D-7A1D-4EA8-8367-715D63DEBF6A}" destId="{34BC7289-D066-46BF-ABB7-A2B856E3D9DF}" srcOrd="0" destOrd="0" presId="urn:microsoft.com/office/officeart/2005/8/layout/vProcess5"/>
    <dgm:cxn modelId="{4A0201F0-2505-4CA8-9C4F-077FF1C3461D}" type="presOf" srcId="{E85454D4-C7FF-4082-ADB9-40D3C921DDB6}" destId="{BFE50867-7B06-4695-A498-EC0E1F9AED65}" srcOrd="0" destOrd="0" presId="urn:microsoft.com/office/officeart/2005/8/layout/vProcess5"/>
    <dgm:cxn modelId="{0B334F25-8C84-44C5-83F4-42AC25280BCD}" type="presOf" srcId="{538DE2AF-3FB6-48CD-89C5-FFF5A89AED98}" destId="{33528AEC-77F9-4C36-A7D6-56EBAE07E028}" srcOrd="0" destOrd="1" presId="urn:microsoft.com/office/officeart/2005/8/layout/vProcess5"/>
    <dgm:cxn modelId="{A5C839EC-1C75-4022-A64F-2ADD8FA09639}" type="presOf" srcId="{538DE2AF-3FB6-48CD-89C5-FFF5A89AED98}" destId="{9B5AA879-B778-4960-A36E-DE68074D342A}" srcOrd="1" destOrd="1" presId="urn:microsoft.com/office/officeart/2005/8/layout/vProcess5"/>
    <dgm:cxn modelId="{3B2F8854-8D88-4AA6-9F92-031F98A8B403}" srcId="{8309FDD7-9C0C-4F3E-B697-198955CE150B}" destId="{E932D1E3-3BE6-43D6-B624-4DB559C92308}" srcOrd="0" destOrd="0" parTransId="{DB1F8CB8-F0AA-4794-8598-616637F7A474}" sibTransId="{15D84099-254E-4CBF-B59D-F58C78A0AA79}"/>
    <dgm:cxn modelId="{73C08653-F4BD-43FF-B3FE-0E8B37DAF879}" type="presOf" srcId="{C7D5385B-D21D-42C8-BEE7-F204EF1F5E28}" destId="{0D75FF2C-EA46-4F94-B7AD-584C8CEB87AA}" srcOrd="1" destOrd="1" presId="urn:microsoft.com/office/officeart/2005/8/layout/vProcess5"/>
    <dgm:cxn modelId="{14077516-4494-4B22-B6D1-2902A330CAC7}" type="presOf" srcId="{5C5262FE-02CF-49A8-A80A-B6ECDB0121FF}" destId="{33528AEC-77F9-4C36-A7D6-56EBAE07E028}" srcOrd="0" destOrd="0" presId="urn:microsoft.com/office/officeart/2005/8/layout/vProcess5"/>
    <dgm:cxn modelId="{4DAF7E40-8BD6-4329-9F26-48BC4151003D}" type="presParOf" srcId="{EE6817C7-73F2-43E4-9724-0F28EE9EC51D}" destId="{0679E071-2B36-40F5-8E62-3F3129C1F0CC}" srcOrd="0" destOrd="0" presId="urn:microsoft.com/office/officeart/2005/8/layout/vProcess5"/>
    <dgm:cxn modelId="{AF12670D-C051-48C2-8B9F-7F71929DD711}" type="presParOf" srcId="{EE6817C7-73F2-43E4-9724-0F28EE9EC51D}" destId="{36FA71A3-692A-485D-BF5E-7AE27097DF41}" srcOrd="1" destOrd="0" presId="urn:microsoft.com/office/officeart/2005/8/layout/vProcess5"/>
    <dgm:cxn modelId="{82DD58B2-BA3F-4F74-9E95-6127C85E0666}" type="presParOf" srcId="{EE6817C7-73F2-43E4-9724-0F28EE9EC51D}" destId="{BFE50867-7B06-4695-A498-EC0E1F9AED65}" srcOrd="2" destOrd="0" presId="urn:microsoft.com/office/officeart/2005/8/layout/vProcess5"/>
    <dgm:cxn modelId="{CCA3BA9F-C9E5-4A16-8B97-C8980E2F45C5}" type="presParOf" srcId="{EE6817C7-73F2-43E4-9724-0F28EE9EC51D}" destId="{33528AEC-77F9-4C36-A7D6-56EBAE07E028}" srcOrd="3" destOrd="0" presId="urn:microsoft.com/office/officeart/2005/8/layout/vProcess5"/>
    <dgm:cxn modelId="{DB710853-8EE9-44BB-950A-8BBF77DB2872}" type="presParOf" srcId="{EE6817C7-73F2-43E4-9724-0F28EE9EC51D}" destId="{18645271-64DF-445D-9008-BB274314F515}" srcOrd="4" destOrd="0" presId="urn:microsoft.com/office/officeart/2005/8/layout/vProcess5"/>
    <dgm:cxn modelId="{5CBD8DEB-3450-4DEF-951F-57F61F2E3B15}" type="presParOf" srcId="{EE6817C7-73F2-43E4-9724-0F28EE9EC51D}" destId="{34BC7289-D066-46BF-ABB7-A2B856E3D9DF}" srcOrd="5" destOrd="0" presId="urn:microsoft.com/office/officeart/2005/8/layout/vProcess5"/>
    <dgm:cxn modelId="{EF9A882A-8B93-4848-8411-C32FC74891A6}" type="presParOf" srcId="{EE6817C7-73F2-43E4-9724-0F28EE9EC51D}" destId="{8FA86A9F-24B0-4EC0-A126-157AE0357524}" srcOrd="6" destOrd="0" presId="urn:microsoft.com/office/officeart/2005/8/layout/vProcess5"/>
    <dgm:cxn modelId="{14047982-3BFA-4065-8F08-69DEB0FBBDDA}" type="presParOf" srcId="{EE6817C7-73F2-43E4-9724-0F28EE9EC51D}" destId="{0D75FF2C-EA46-4F94-B7AD-584C8CEB87AA}" srcOrd="7" destOrd="0" presId="urn:microsoft.com/office/officeart/2005/8/layout/vProcess5"/>
    <dgm:cxn modelId="{A06CB7EA-CEC1-4C3D-82EE-DE7B287565DD}" type="presParOf" srcId="{EE6817C7-73F2-43E4-9724-0F28EE9EC51D}" destId="{9B5AA879-B778-4960-A36E-DE68074D342A}"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6BBA1D-14C6-429C-BFEC-D22967350BEA}" type="doc">
      <dgm:prSet loTypeId="urn:microsoft.com/office/officeart/2005/8/layout/arrow2" loCatId="process" qsTypeId="urn:microsoft.com/office/officeart/2005/8/quickstyle/simple1#7" qsCatId="simple" csTypeId="urn:microsoft.com/office/officeart/2005/8/colors/colorful1#1" csCatId="colorful"/>
      <dgm:spPr/>
      <dgm:t>
        <a:bodyPr/>
        <a:lstStyle/>
        <a:p>
          <a:endParaRPr lang="zh-CN" altLang="en-US"/>
        </a:p>
      </dgm:t>
    </dgm:pt>
    <dgm:pt modelId="{DB8CC4AA-AD2E-4C86-B700-3EBFD0BAB663}">
      <dgm:prSet custT="1"/>
      <dgm:spPr/>
      <dgm:t>
        <a:bodyPr/>
        <a:lstStyle/>
        <a:p>
          <a:pPr algn="ctr" rtl="0"/>
          <a:r>
            <a:rPr lang="zh-CN" altLang="en-US" sz="2400" b="1" smtClean="0">
              <a:latin typeface="黑体" pitchFamily="49" charset="-122"/>
              <a:ea typeface="黑体" pitchFamily="49" charset="-122"/>
            </a:rPr>
            <a:t>无转变打算阶段</a:t>
          </a:r>
          <a:endParaRPr lang="zh-CN" altLang="en-US" sz="2400">
            <a:latin typeface="黑体" pitchFamily="49" charset="-122"/>
            <a:ea typeface="黑体" pitchFamily="49" charset="-122"/>
          </a:endParaRPr>
        </a:p>
      </dgm:t>
    </dgm:pt>
    <dgm:pt modelId="{3EB3FF95-40DF-4E10-A3A5-83EA0EF0C456}" type="parTrans" cxnId="{326AF556-D454-49A5-B005-D7FDC4C359C5}">
      <dgm:prSet/>
      <dgm:spPr/>
      <dgm:t>
        <a:bodyPr/>
        <a:lstStyle/>
        <a:p>
          <a:pPr algn="ctr"/>
          <a:endParaRPr lang="zh-CN" altLang="en-US" sz="2400">
            <a:latin typeface="黑体" pitchFamily="49" charset="-122"/>
            <a:ea typeface="黑体" pitchFamily="49" charset="-122"/>
          </a:endParaRPr>
        </a:p>
      </dgm:t>
    </dgm:pt>
    <dgm:pt modelId="{19EE6398-5EDF-4403-A5CE-AD3C6D33E0DA}" type="sibTrans" cxnId="{326AF556-D454-49A5-B005-D7FDC4C359C5}">
      <dgm:prSet/>
      <dgm:spPr/>
      <dgm:t>
        <a:bodyPr/>
        <a:lstStyle/>
        <a:p>
          <a:pPr algn="ctr"/>
          <a:endParaRPr lang="zh-CN" altLang="en-US" sz="2400">
            <a:latin typeface="黑体" pitchFamily="49" charset="-122"/>
            <a:ea typeface="黑体" pitchFamily="49" charset="-122"/>
          </a:endParaRPr>
        </a:p>
      </dgm:t>
    </dgm:pt>
    <dgm:pt modelId="{556F4B6C-F720-4A24-85BC-040268B8B72A}">
      <dgm:prSet custT="1"/>
      <dgm:spPr/>
      <dgm:t>
        <a:bodyPr/>
        <a:lstStyle/>
        <a:p>
          <a:pPr algn="ctr" rtl="0"/>
          <a:r>
            <a:rPr lang="zh-CN" altLang="en-US" sz="2400" b="1" smtClean="0">
              <a:latin typeface="黑体" pitchFamily="49" charset="-122"/>
              <a:ea typeface="黑体" pitchFamily="49" charset="-122"/>
            </a:rPr>
            <a:t>打算转变阶段</a:t>
          </a:r>
          <a:endParaRPr lang="zh-CN" altLang="en-US" sz="2400">
            <a:latin typeface="黑体" pitchFamily="49" charset="-122"/>
            <a:ea typeface="黑体" pitchFamily="49" charset="-122"/>
          </a:endParaRPr>
        </a:p>
      </dgm:t>
    </dgm:pt>
    <dgm:pt modelId="{BD5573AC-A026-4CB7-999F-C12BC862B39A}" type="parTrans" cxnId="{EE39D637-34C6-464B-9F28-12696580879A}">
      <dgm:prSet/>
      <dgm:spPr/>
      <dgm:t>
        <a:bodyPr/>
        <a:lstStyle/>
        <a:p>
          <a:pPr algn="ctr"/>
          <a:endParaRPr lang="zh-CN" altLang="en-US" sz="2400">
            <a:latin typeface="黑体" pitchFamily="49" charset="-122"/>
            <a:ea typeface="黑体" pitchFamily="49" charset="-122"/>
          </a:endParaRPr>
        </a:p>
      </dgm:t>
    </dgm:pt>
    <dgm:pt modelId="{D5FB8895-6B78-4F0E-9E5A-2615E982357B}" type="sibTrans" cxnId="{EE39D637-34C6-464B-9F28-12696580879A}">
      <dgm:prSet/>
      <dgm:spPr/>
      <dgm:t>
        <a:bodyPr/>
        <a:lstStyle/>
        <a:p>
          <a:pPr algn="ctr"/>
          <a:endParaRPr lang="zh-CN" altLang="en-US" sz="2400">
            <a:latin typeface="黑体" pitchFamily="49" charset="-122"/>
            <a:ea typeface="黑体" pitchFamily="49" charset="-122"/>
          </a:endParaRPr>
        </a:p>
      </dgm:t>
    </dgm:pt>
    <dgm:pt modelId="{7E64E9CC-DBA1-407E-AE1E-683AE33B5E03}">
      <dgm:prSet custT="1"/>
      <dgm:spPr/>
      <dgm:t>
        <a:bodyPr/>
        <a:lstStyle/>
        <a:p>
          <a:pPr algn="ctr" rtl="0"/>
          <a:r>
            <a:rPr lang="zh-CN" altLang="en-US" sz="2400" b="1" dirty="0" smtClean="0">
              <a:latin typeface="黑体" pitchFamily="49" charset="-122"/>
              <a:ea typeface="黑体" pitchFamily="49" charset="-122"/>
            </a:rPr>
            <a:t>转变准备阶段</a:t>
          </a:r>
          <a:endParaRPr lang="zh-CN" altLang="en-US" sz="2400" dirty="0">
            <a:latin typeface="黑体" pitchFamily="49" charset="-122"/>
            <a:ea typeface="黑体" pitchFamily="49" charset="-122"/>
          </a:endParaRPr>
        </a:p>
      </dgm:t>
    </dgm:pt>
    <dgm:pt modelId="{C4AAB276-9734-4EDB-846B-15632C496A89}" type="parTrans" cxnId="{7319C85A-0D21-4077-85C4-915532069CBF}">
      <dgm:prSet/>
      <dgm:spPr/>
      <dgm:t>
        <a:bodyPr/>
        <a:lstStyle/>
        <a:p>
          <a:pPr algn="ctr"/>
          <a:endParaRPr lang="zh-CN" altLang="en-US" sz="2400">
            <a:latin typeface="黑体" pitchFamily="49" charset="-122"/>
            <a:ea typeface="黑体" pitchFamily="49" charset="-122"/>
          </a:endParaRPr>
        </a:p>
      </dgm:t>
    </dgm:pt>
    <dgm:pt modelId="{BA33E734-654D-4960-A074-15F708745D46}" type="sibTrans" cxnId="{7319C85A-0D21-4077-85C4-915532069CBF}">
      <dgm:prSet/>
      <dgm:spPr/>
      <dgm:t>
        <a:bodyPr/>
        <a:lstStyle/>
        <a:p>
          <a:pPr algn="ctr"/>
          <a:endParaRPr lang="zh-CN" altLang="en-US" sz="2400">
            <a:latin typeface="黑体" pitchFamily="49" charset="-122"/>
            <a:ea typeface="黑体" pitchFamily="49" charset="-122"/>
          </a:endParaRPr>
        </a:p>
      </dgm:t>
    </dgm:pt>
    <dgm:pt modelId="{A32BED6C-ADCE-4FA2-ACE4-BF1767179DE9}">
      <dgm:prSet custT="1"/>
      <dgm:spPr/>
      <dgm:t>
        <a:bodyPr/>
        <a:lstStyle/>
        <a:p>
          <a:pPr algn="ctr" rtl="0"/>
          <a:r>
            <a:rPr lang="zh-CN" altLang="en-US" sz="2400" b="1" smtClean="0">
              <a:latin typeface="黑体" pitchFamily="49" charset="-122"/>
              <a:ea typeface="黑体" pitchFamily="49" charset="-122"/>
            </a:rPr>
            <a:t>转变行动阶段</a:t>
          </a:r>
          <a:endParaRPr lang="zh-CN" altLang="en-US" sz="2400">
            <a:latin typeface="黑体" pitchFamily="49" charset="-122"/>
            <a:ea typeface="黑体" pitchFamily="49" charset="-122"/>
          </a:endParaRPr>
        </a:p>
      </dgm:t>
    </dgm:pt>
    <dgm:pt modelId="{E7E76D45-5710-41C4-80C7-4AFDA9814C20}" type="parTrans" cxnId="{BCC4BF8B-8C7B-4119-9498-0FB8F237CEB1}">
      <dgm:prSet/>
      <dgm:spPr/>
      <dgm:t>
        <a:bodyPr/>
        <a:lstStyle/>
        <a:p>
          <a:pPr algn="ctr"/>
          <a:endParaRPr lang="zh-CN" altLang="en-US" sz="2400">
            <a:latin typeface="黑体" pitchFamily="49" charset="-122"/>
            <a:ea typeface="黑体" pitchFamily="49" charset="-122"/>
          </a:endParaRPr>
        </a:p>
      </dgm:t>
    </dgm:pt>
    <dgm:pt modelId="{F9A4BDDA-4C56-406C-B348-1217D5761D8B}" type="sibTrans" cxnId="{BCC4BF8B-8C7B-4119-9498-0FB8F237CEB1}">
      <dgm:prSet/>
      <dgm:spPr/>
      <dgm:t>
        <a:bodyPr/>
        <a:lstStyle/>
        <a:p>
          <a:pPr algn="ctr"/>
          <a:endParaRPr lang="zh-CN" altLang="en-US" sz="2400">
            <a:latin typeface="黑体" pitchFamily="49" charset="-122"/>
            <a:ea typeface="黑体" pitchFamily="49" charset="-122"/>
          </a:endParaRPr>
        </a:p>
      </dgm:t>
    </dgm:pt>
    <dgm:pt modelId="{743C0EE8-EB5E-44AF-A7F2-495DAD644E62}">
      <dgm:prSet custT="1"/>
      <dgm:spPr/>
      <dgm:t>
        <a:bodyPr/>
        <a:lstStyle/>
        <a:p>
          <a:pPr algn="ctr" rtl="0"/>
          <a:r>
            <a:rPr lang="zh-CN" altLang="en-US" sz="2400" b="1" smtClean="0">
              <a:latin typeface="黑体" pitchFamily="49" charset="-122"/>
              <a:ea typeface="黑体" pitchFamily="49" charset="-122"/>
            </a:rPr>
            <a:t>行为维持阶段</a:t>
          </a:r>
          <a:endParaRPr lang="zh-CN" altLang="en-US" sz="2400">
            <a:latin typeface="黑体" pitchFamily="49" charset="-122"/>
            <a:ea typeface="黑体" pitchFamily="49" charset="-122"/>
          </a:endParaRPr>
        </a:p>
      </dgm:t>
    </dgm:pt>
    <dgm:pt modelId="{A758DCE7-D7CD-4FC4-931C-AFBF3B946A3A}" type="parTrans" cxnId="{1232D11C-FDAB-479E-A21B-69AAE524EDF4}">
      <dgm:prSet/>
      <dgm:spPr/>
      <dgm:t>
        <a:bodyPr/>
        <a:lstStyle/>
        <a:p>
          <a:pPr algn="ctr"/>
          <a:endParaRPr lang="zh-CN" altLang="en-US" sz="2400">
            <a:latin typeface="黑体" pitchFamily="49" charset="-122"/>
            <a:ea typeface="黑体" pitchFamily="49" charset="-122"/>
          </a:endParaRPr>
        </a:p>
      </dgm:t>
    </dgm:pt>
    <dgm:pt modelId="{E9A7B3AE-24C5-4063-A91E-34C1542485E5}" type="sibTrans" cxnId="{1232D11C-FDAB-479E-A21B-69AAE524EDF4}">
      <dgm:prSet/>
      <dgm:spPr/>
      <dgm:t>
        <a:bodyPr/>
        <a:lstStyle/>
        <a:p>
          <a:pPr algn="ctr"/>
          <a:endParaRPr lang="zh-CN" altLang="en-US" sz="2400">
            <a:latin typeface="黑体" pitchFamily="49" charset="-122"/>
            <a:ea typeface="黑体" pitchFamily="49" charset="-122"/>
          </a:endParaRPr>
        </a:p>
      </dgm:t>
    </dgm:pt>
    <dgm:pt modelId="{3E1886B8-586B-4FD2-B3A3-958C6A8D7B97}">
      <dgm:prSet custT="1"/>
      <dgm:spPr/>
      <dgm:t>
        <a:bodyPr/>
        <a:lstStyle/>
        <a:p>
          <a:endParaRPr lang="zh-CN" altLang="en-US"/>
        </a:p>
      </dgm:t>
    </dgm:pt>
    <dgm:pt modelId="{D54745B1-3A70-4E29-BD6F-674CE1C41905}" type="parTrans" cxnId="{1B2D406D-3F2F-4DEC-B856-8F5FD7BD7B47}">
      <dgm:prSet/>
      <dgm:spPr/>
      <dgm:t>
        <a:bodyPr/>
        <a:lstStyle/>
        <a:p>
          <a:pPr algn="ctr"/>
          <a:endParaRPr lang="zh-CN" altLang="en-US" sz="2400">
            <a:latin typeface="黑体" pitchFamily="49" charset="-122"/>
            <a:ea typeface="黑体" pitchFamily="49" charset="-122"/>
          </a:endParaRPr>
        </a:p>
      </dgm:t>
    </dgm:pt>
    <dgm:pt modelId="{F5C96AD0-C6ED-4EE6-9F86-EC554D164990}" type="sibTrans" cxnId="{1B2D406D-3F2F-4DEC-B856-8F5FD7BD7B47}">
      <dgm:prSet/>
      <dgm:spPr/>
      <dgm:t>
        <a:bodyPr/>
        <a:lstStyle/>
        <a:p>
          <a:pPr algn="ctr"/>
          <a:endParaRPr lang="zh-CN" altLang="en-US" sz="2400">
            <a:latin typeface="黑体" pitchFamily="49" charset="-122"/>
            <a:ea typeface="黑体" pitchFamily="49" charset="-122"/>
          </a:endParaRPr>
        </a:p>
      </dgm:t>
    </dgm:pt>
    <dgm:pt modelId="{17A56214-08F4-4127-B039-7377C41311C7}" type="pres">
      <dgm:prSet presAssocID="{846BBA1D-14C6-429C-BFEC-D22967350BEA}" presName="arrowDiagram" presStyleCnt="0">
        <dgm:presLayoutVars>
          <dgm:chMax val="5"/>
          <dgm:dir/>
          <dgm:resizeHandles val="exact"/>
        </dgm:presLayoutVars>
      </dgm:prSet>
      <dgm:spPr/>
      <dgm:t>
        <a:bodyPr/>
        <a:lstStyle/>
        <a:p>
          <a:endParaRPr lang="zh-CN" altLang="en-US"/>
        </a:p>
      </dgm:t>
    </dgm:pt>
    <dgm:pt modelId="{9F932FA8-55F6-44EE-9A00-0C74A8AB8E27}" type="pres">
      <dgm:prSet presAssocID="{846BBA1D-14C6-429C-BFEC-D22967350BEA}" presName="arrow" presStyleLbl="bgShp" presStyleIdx="0" presStyleCnt="1"/>
      <dgm:spPr/>
    </dgm:pt>
    <dgm:pt modelId="{7DF1F3AB-F265-4EB6-B8EE-FC4AB8362B10}" type="pres">
      <dgm:prSet presAssocID="{846BBA1D-14C6-429C-BFEC-D22967350BEA}" presName="arrowDiagram5" presStyleCnt="0"/>
      <dgm:spPr/>
    </dgm:pt>
    <dgm:pt modelId="{5B378841-442A-458E-B801-5211D9509478}" type="pres">
      <dgm:prSet presAssocID="{DB8CC4AA-AD2E-4C86-B700-3EBFD0BAB663}" presName="bullet5a" presStyleLbl="node1" presStyleIdx="0" presStyleCnt="5"/>
      <dgm:spPr/>
    </dgm:pt>
    <dgm:pt modelId="{647ECCA5-4759-4854-8AEB-8140A9F53B49}" type="pres">
      <dgm:prSet presAssocID="{DB8CC4AA-AD2E-4C86-B700-3EBFD0BAB663}" presName="textBox5a" presStyleLbl="revTx" presStyleIdx="0" presStyleCnt="5">
        <dgm:presLayoutVars>
          <dgm:bulletEnabled val="1"/>
        </dgm:presLayoutVars>
      </dgm:prSet>
      <dgm:spPr/>
      <dgm:t>
        <a:bodyPr/>
        <a:lstStyle/>
        <a:p>
          <a:endParaRPr lang="zh-CN" altLang="en-US"/>
        </a:p>
      </dgm:t>
    </dgm:pt>
    <dgm:pt modelId="{AA3E34DB-C7FC-4CA2-9EA6-7D0E607D9F95}" type="pres">
      <dgm:prSet presAssocID="{556F4B6C-F720-4A24-85BC-040268B8B72A}" presName="bullet5b" presStyleLbl="node1" presStyleIdx="1" presStyleCnt="5"/>
      <dgm:spPr/>
    </dgm:pt>
    <dgm:pt modelId="{6DA97026-F8D7-4709-B3F4-551C3BB4EF6A}" type="pres">
      <dgm:prSet presAssocID="{556F4B6C-F720-4A24-85BC-040268B8B72A}" presName="textBox5b" presStyleLbl="revTx" presStyleIdx="1" presStyleCnt="5">
        <dgm:presLayoutVars>
          <dgm:bulletEnabled val="1"/>
        </dgm:presLayoutVars>
      </dgm:prSet>
      <dgm:spPr/>
      <dgm:t>
        <a:bodyPr/>
        <a:lstStyle/>
        <a:p>
          <a:endParaRPr lang="zh-CN" altLang="en-US"/>
        </a:p>
      </dgm:t>
    </dgm:pt>
    <dgm:pt modelId="{70795958-8F39-460C-9C98-2A321BB95054}" type="pres">
      <dgm:prSet presAssocID="{7E64E9CC-DBA1-407E-AE1E-683AE33B5E03}" presName="bullet5c" presStyleLbl="node1" presStyleIdx="2" presStyleCnt="5"/>
      <dgm:spPr/>
    </dgm:pt>
    <dgm:pt modelId="{5B6287E6-F423-4B49-8852-4C58C72E0491}" type="pres">
      <dgm:prSet presAssocID="{7E64E9CC-DBA1-407E-AE1E-683AE33B5E03}" presName="textBox5c" presStyleLbl="revTx" presStyleIdx="2" presStyleCnt="5">
        <dgm:presLayoutVars>
          <dgm:bulletEnabled val="1"/>
        </dgm:presLayoutVars>
      </dgm:prSet>
      <dgm:spPr/>
      <dgm:t>
        <a:bodyPr/>
        <a:lstStyle/>
        <a:p>
          <a:endParaRPr lang="zh-CN" altLang="en-US"/>
        </a:p>
      </dgm:t>
    </dgm:pt>
    <dgm:pt modelId="{6E726D4C-2306-44FB-9300-2974B4653119}" type="pres">
      <dgm:prSet presAssocID="{A32BED6C-ADCE-4FA2-ACE4-BF1767179DE9}" presName="bullet5d" presStyleLbl="node1" presStyleIdx="3" presStyleCnt="5"/>
      <dgm:spPr/>
    </dgm:pt>
    <dgm:pt modelId="{AE708AA8-1648-4FAB-ACFC-1E026A659C4B}" type="pres">
      <dgm:prSet presAssocID="{A32BED6C-ADCE-4FA2-ACE4-BF1767179DE9}" presName="textBox5d" presStyleLbl="revTx" presStyleIdx="3" presStyleCnt="5">
        <dgm:presLayoutVars>
          <dgm:bulletEnabled val="1"/>
        </dgm:presLayoutVars>
      </dgm:prSet>
      <dgm:spPr/>
      <dgm:t>
        <a:bodyPr/>
        <a:lstStyle/>
        <a:p>
          <a:endParaRPr lang="zh-CN" altLang="en-US"/>
        </a:p>
      </dgm:t>
    </dgm:pt>
    <dgm:pt modelId="{EA3BDCBA-8E7A-4CC2-845E-55970C7AFC4A}" type="pres">
      <dgm:prSet presAssocID="{743C0EE8-EB5E-44AF-A7F2-495DAD644E62}" presName="bullet5e" presStyleLbl="node1" presStyleIdx="4" presStyleCnt="5"/>
      <dgm:spPr/>
    </dgm:pt>
    <dgm:pt modelId="{60B436B3-05D8-4241-827F-59F99BC58020}" type="pres">
      <dgm:prSet presAssocID="{743C0EE8-EB5E-44AF-A7F2-495DAD644E62}" presName="textBox5e" presStyleLbl="revTx" presStyleIdx="4" presStyleCnt="5">
        <dgm:presLayoutVars>
          <dgm:bulletEnabled val="1"/>
        </dgm:presLayoutVars>
      </dgm:prSet>
      <dgm:spPr/>
      <dgm:t>
        <a:bodyPr/>
        <a:lstStyle/>
        <a:p>
          <a:endParaRPr lang="zh-CN" altLang="en-US"/>
        </a:p>
      </dgm:t>
    </dgm:pt>
  </dgm:ptLst>
  <dgm:cxnLst>
    <dgm:cxn modelId="{EE39D637-34C6-464B-9F28-12696580879A}" srcId="{846BBA1D-14C6-429C-BFEC-D22967350BEA}" destId="{556F4B6C-F720-4A24-85BC-040268B8B72A}" srcOrd="1" destOrd="0" parTransId="{BD5573AC-A026-4CB7-999F-C12BC862B39A}" sibTransId="{D5FB8895-6B78-4F0E-9E5A-2615E982357B}"/>
    <dgm:cxn modelId="{140A4B8A-DA25-4E8F-B29C-AFED67911DD7}" type="presOf" srcId="{743C0EE8-EB5E-44AF-A7F2-495DAD644E62}" destId="{60B436B3-05D8-4241-827F-59F99BC58020}" srcOrd="0" destOrd="0" presId="urn:microsoft.com/office/officeart/2005/8/layout/arrow2"/>
    <dgm:cxn modelId="{1232D11C-FDAB-479E-A21B-69AAE524EDF4}" srcId="{846BBA1D-14C6-429C-BFEC-D22967350BEA}" destId="{743C0EE8-EB5E-44AF-A7F2-495DAD644E62}" srcOrd="4" destOrd="0" parTransId="{A758DCE7-D7CD-4FC4-931C-AFBF3B946A3A}" sibTransId="{E9A7B3AE-24C5-4063-A91E-34C1542485E5}"/>
    <dgm:cxn modelId="{FBE8DD89-4F61-495E-B52F-25AADA46587A}" type="presOf" srcId="{7E64E9CC-DBA1-407E-AE1E-683AE33B5E03}" destId="{5B6287E6-F423-4B49-8852-4C58C72E0491}" srcOrd="0" destOrd="0" presId="urn:microsoft.com/office/officeart/2005/8/layout/arrow2"/>
    <dgm:cxn modelId="{545DEA85-4F46-4889-90F3-D47F85FB7186}" type="presOf" srcId="{846BBA1D-14C6-429C-BFEC-D22967350BEA}" destId="{17A56214-08F4-4127-B039-7377C41311C7}" srcOrd="0" destOrd="0" presId="urn:microsoft.com/office/officeart/2005/8/layout/arrow2"/>
    <dgm:cxn modelId="{BCC4BF8B-8C7B-4119-9498-0FB8F237CEB1}" srcId="{846BBA1D-14C6-429C-BFEC-D22967350BEA}" destId="{A32BED6C-ADCE-4FA2-ACE4-BF1767179DE9}" srcOrd="3" destOrd="0" parTransId="{E7E76D45-5710-41C4-80C7-4AFDA9814C20}" sibTransId="{F9A4BDDA-4C56-406C-B348-1217D5761D8B}"/>
    <dgm:cxn modelId="{1B2D406D-3F2F-4DEC-B856-8F5FD7BD7B47}" srcId="{846BBA1D-14C6-429C-BFEC-D22967350BEA}" destId="{3E1886B8-586B-4FD2-B3A3-958C6A8D7B97}" srcOrd="5" destOrd="0" parTransId="{D54745B1-3A70-4E29-BD6F-674CE1C41905}" sibTransId="{F5C96AD0-C6ED-4EE6-9F86-EC554D164990}"/>
    <dgm:cxn modelId="{7319C85A-0D21-4077-85C4-915532069CBF}" srcId="{846BBA1D-14C6-429C-BFEC-D22967350BEA}" destId="{7E64E9CC-DBA1-407E-AE1E-683AE33B5E03}" srcOrd="2" destOrd="0" parTransId="{C4AAB276-9734-4EDB-846B-15632C496A89}" sibTransId="{BA33E734-654D-4960-A074-15F708745D46}"/>
    <dgm:cxn modelId="{13C4975F-04FC-4F01-8676-2BD9C9D468ED}" type="presOf" srcId="{DB8CC4AA-AD2E-4C86-B700-3EBFD0BAB663}" destId="{647ECCA5-4759-4854-8AEB-8140A9F53B49}" srcOrd="0" destOrd="0" presId="urn:microsoft.com/office/officeart/2005/8/layout/arrow2"/>
    <dgm:cxn modelId="{0817DF92-B1E4-4C03-A2D2-727524B0A4A0}" type="presOf" srcId="{556F4B6C-F720-4A24-85BC-040268B8B72A}" destId="{6DA97026-F8D7-4709-B3F4-551C3BB4EF6A}" srcOrd="0" destOrd="0" presId="urn:microsoft.com/office/officeart/2005/8/layout/arrow2"/>
    <dgm:cxn modelId="{326AF556-D454-49A5-B005-D7FDC4C359C5}" srcId="{846BBA1D-14C6-429C-BFEC-D22967350BEA}" destId="{DB8CC4AA-AD2E-4C86-B700-3EBFD0BAB663}" srcOrd="0" destOrd="0" parTransId="{3EB3FF95-40DF-4E10-A3A5-83EA0EF0C456}" sibTransId="{19EE6398-5EDF-4403-A5CE-AD3C6D33E0DA}"/>
    <dgm:cxn modelId="{F59818DE-E93C-4E80-A9F1-6A45AFABC9E7}" type="presOf" srcId="{A32BED6C-ADCE-4FA2-ACE4-BF1767179DE9}" destId="{AE708AA8-1648-4FAB-ACFC-1E026A659C4B}" srcOrd="0" destOrd="0" presId="urn:microsoft.com/office/officeart/2005/8/layout/arrow2"/>
    <dgm:cxn modelId="{CD2B59B2-8AA7-416A-95CC-40D024210ACF}" type="presParOf" srcId="{17A56214-08F4-4127-B039-7377C41311C7}" destId="{9F932FA8-55F6-44EE-9A00-0C74A8AB8E27}" srcOrd="0" destOrd="0" presId="urn:microsoft.com/office/officeart/2005/8/layout/arrow2"/>
    <dgm:cxn modelId="{F834ED43-84CB-4746-B01C-039ADFCFD7EC}" type="presParOf" srcId="{17A56214-08F4-4127-B039-7377C41311C7}" destId="{7DF1F3AB-F265-4EB6-B8EE-FC4AB8362B10}" srcOrd="1" destOrd="0" presId="urn:microsoft.com/office/officeart/2005/8/layout/arrow2"/>
    <dgm:cxn modelId="{0C48250E-580F-49CF-8983-E5DB9A6CC5C5}" type="presParOf" srcId="{7DF1F3AB-F265-4EB6-B8EE-FC4AB8362B10}" destId="{5B378841-442A-458E-B801-5211D9509478}" srcOrd="0" destOrd="0" presId="urn:microsoft.com/office/officeart/2005/8/layout/arrow2"/>
    <dgm:cxn modelId="{AD56514A-E5B6-49AE-93DA-09AF9FAB4123}" type="presParOf" srcId="{7DF1F3AB-F265-4EB6-B8EE-FC4AB8362B10}" destId="{647ECCA5-4759-4854-8AEB-8140A9F53B49}" srcOrd="1" destOrd="0" presId="urn:microsoft.com/office/officeart/2005/8/layout/arrow2"/>
    <dgm:cxn modelId="{8241013D-B705-4778-A8FE-6C2E0B87C52C}" type="presParOf" srcId="{7DF1F3AB-F265-4EB6-B8EE-FC4AB8362B10}" destId="{AA3E34DB-C7FC-4CA2-9EA6-7D0E607D9F95}" srcOrd="2" destOrd="0" presId="urn:microsoft.com/office/officeart/2005/8/layout/arrow2"/>
    <dgm:cxn modelId="{B3D5D0CF-E4B7-4B7F-AD17-233373618D82}" type="presParOf" srcId="{7DF1F3AB-F265-4EB6-B8EE-FC4AB8362B10}" destId="{6DA97026-F8D7-4709-B3F4-551C3BB4EF6A}" srcOrd="3" destOrd="0" presId="urn:microsoft.com/office/officeart/2005/8/layout/arrow2"/>
    <dgm:cxn modelId="{581581DF-6D4B-49FF-9E7E-0C8EA52B9584}" type="presParOf" srcId="{7DF1F3AB-F265-4EB6-B8EE-FC4AB8362B10}" destId="{70795958-8F39-460C-9C98-2A321BB95054}" srcOrd="4" destOrd="0" presId="urn:microsoft.com/office/officeart/2005/8/layout/arrow2"/>
    <dgm:cxn modelId="{6FD60B42-3E81-439C-92AC-6AFCA44C18A8}" type="presParOf" srcId="{7DF1F3AB-F265-4EB6-B8EE-FC4AB8362B10}" destId="{5B6287E6-F423-4B49-8852-4C58C72E0491}" srcOrd="5" destOrd="0" presId="urn:microsoft.com/office/officeart/2005/8/layout/arrow2"/>
    <dgm:cxn modelId="{3678D1AF-F99A-4EC6-96C3-EBC35387277F}" type="presParOf" srcId="{7DF1F3AB-F265-4EB6-B8EE-FC4AB8362B10}" destId="{6E726D4C-2306-44FB-9300-2974B4653119}" srcOrd="6" destOrd="0" presId="urn:microsoft.com/office/officeart/2005/8/layout/arrow2"/>
    <dgm:cxn modelId="{17AE1C8F-76D7-431E-84B2-BFD4964024C9}" type="presParOf" srcId="{7DF1F3AB-F265-4EB6-B8EE-FC4AB8362B10}" destId="{AE708AA8-1648-4FAB-ACFC-1E026A659C4B}" srcOrd="7" destOrd="0" presId="urn:microsoft.com/office/officeart/2005/8/layout/arrow2"/>
    <dgm:cxn modelId="{67B51130-4F11-4F40-BB87-ACEC907D921E}" type="presParOf" srcId="{7DF1F3AB-F265-4EB6-B8EE-FC4AB8362B10}" destId="{EA3BDCBA-8E7A-4CC2-845E-55970C7AFC4A}" srcOrd="8" destOrd="0" presId="urn:microsoft.com/office/officeart/2005/8/layout/arrow2"/>
    <dgm:cxn modelId="{62B11C74-B32F-4FF2-8947-B25557A8AB6C}" type="presParOf" srcId="{7DF1F3AB-F265-4EB6-B8EE-FC4AB8362B10}" destId="{60B436B3-05D8-4241-827F-59F99BC58020}" srcOrd="9"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064C544-C545-4B78-B54A-07C9B8D7466A}" type="doc">
      <dgm:prSet loTypeId="urn:microsoft.com/office/officeart/2005/8/layout/StepDownProcess" loCatId="process" qsTypeId="urn:microsoft.com/office/officeart/2005/8/quickstyle/simple1#8" qsCatId="simple" csTypeId="urn:microsoft.com/office/officeart/2005/8/colors/colorful5" csCatId="colorful" phldr="1"/>
      <dgm:spPr/>
    </dgm:pt>
    <dgm:pt modelId="{D0C9F700-FBD0-4813-A81E-0F7C70CCDFBA}">
      <dgm:prSet phldrT="[文本]" custT="1"/>
      <dgm:spPr/>
      <dgm:t>
        <a:bodyPr/>
        <a:lstStyle/>
        <a:p>
          <a:r>
            <a:rPr lang="zh-CN" altLang="en-US" sz="2800" dirty="0" smtClean="0">
              <a:solidFill>
                <a:schemeClr val="tx2"/>
              </a:solidFill>
              <a:latin typeface="黑体" pitchFamily="49" charset="-122"/>
              <a:ea typeface="黑体" pitchFamily="49" charset="-122"/>
            </a:rPr>
            <a:t>评估</a:t>
          </a:r>
          <a:endParaRPr lang="zh-CN" altLang="en-US" sz="2800" dirty="0">
            <a:solidFill>
              <a:schemeClr val="tx2"/>
            </a:solidFill>
            <a:latin typeface="黑体" pitchFamily="49" charset="-122"/>
            <a:ea typeface="黑体" pitchFamily="49" charset="-122"/>
          </a:endParaRPr>
        </a:p>
      </dgm:t>
    </dgm:pt>
    <dgm:pt modelId="{BBC1C05B-88D9-44BB-A796-C7FDA7A5B354}" type="parTrans" cxnId="{C9B61756-16A6-4A2B-9F63-D3F2C52BD66F}">
      <dgm:prSet/>
      <dgm:spPr/>
      <dgm:t>
        <a:bodyPr/>
        <a:lstStyle/>
        <a:p>
          <a:endParaRPr lang="zh-CN" altLang="en-US" sz="2800">
            <a:solidFill>
              <a:schemeClr val="tx2"/>
            </a:solidFill>
            <a:latin typeface="黑体" pitchFamily="49" charset="-122"/>
            <a:ea typeface="黑体" pitchFamily="49" charset="-122"/>
          </a:endParaRPr>
        </a:p>
      </dgm:t>
    </dgm:pt>
    <dgm:pt modelId="{2393A8E4-2FB3-4C25-96EA-A3AE22F5D822}" type="sibTrans" cxnId="{C9B61756-16A6-4A2B-9F63-D3F2C52BD66F}">
      <dgm:prSet/>
      <dgm:spPr/>
      <dgm:t>
        <a:bodyPr/>
        <a:lstStyle/>
        <a:p>
          <a:endParaRPr lang="zh-CN" altLang="en-US" sz="2800">
            <a:solidFill>
              <a:schemeClr val="tx2"/>
            </a:solidFill>
            <a:latin typeface="黑体" pitchFamily="49" charset="-122"/>
            <a:ea typeface="黑体" pitchFamily="49" charset="-122"/>
          </a:endParaRPr>
        </a:p>
      </dgm:t>
    </dgm:pt>
    <dgm:pt modelId="{2631C90B-ED8A-40A7-87E7-2AA52D2359E7}">
      <dgm:prSet phldrT="[文本]" custT="1"/>
      <dgm:spPr/>
      <dgm:t>
        <a:bodyPr/>
        <a:lstStyle/>
        <a:p>
          <a:r>
            <a:rPr lang="zh-CN" altLang="en-US" sz="2800" dirty="0" smtClean="0">
              <a:solidFill>
                <a:schemeClr val="tx2"/>
              </a:solidFill>
              <a:latin typeface="黑体" pitchFamily="49" charset="-122"/>
              <a:ea typeface="黑体" pitchFamily="49" charset="-122"/>
            </a:rPr>
            <a:t>诊断</a:t>
          </a:r>
          <a:endParaRPr lang="zh-CN" altLang="en-US" sz="2800" dirty="0">
            <a:solidFill>
              <a:schemeClr val="tx2"/>
            </a:solidFill>
            <a:latin typeface="黑体" pitchFamily="49" charset="-122"/>
            <a:ea typeface="黑体" pitchFamily="49" charset="-122"/>
          </a:endParaRPr>
        </a:p>
      </dgm:t>
    </dgm:pt>
    <dgm:pt modelId="{5FB12315-6410-49CA-B072-A824F4710E7A}" type="parTrans" cxnId="{52EEBFBF-AC64-4471-BC3E-ECB19385D130}">
      <dgm:prSet/>
      <dgm:spPr/>
      <dgm:t>
        <a:bodyPr/>
        <a:lstStyle/>
        <a:p>
          <a:endParaRPr lang="zh-CN" altLang="en-US" sz="2800">
            <a:solidFill>
              <a:schemeClr val="tx2"/>
            </a:solidFill>
            <a:latin typeface="黑体" pitchFamily="49" charset="-122"/>
            <a:ea typeface="黑体" pitchFamily="49" charset="-122"/>
          </a:endParaRPr>
        </a:p>
      </dgm:t>
    </dgm:pt>
    <dgm:pt modelId="{064550EE-E95A-4741-B84C-5D7DAD1210BD}" type="sibTrans" cxnId="{52EEBFBF-AC64-4471-BC3E-ECB19385D130}">
      <dgm:prSet/>
      <dgm:spPr/>
      <dgm:t>
        <a:bodyPr/>
        <a:lstStyle/>
        <a:p>
          <a:endParaRPr lang="zh-CN" altLang="en-US" sz="2800">
            <a:solidFill>
              <a:schemeClr val="tx2"/>
            </a:solidFill>
            <a:latin typeface="黑体" pitchFamily="49" charset="-122"/>
            <a:ea typeface="黑体" pitchFamily="49" charset="-122"/>
          </a:endParaRPr>
        </a:p>
      </dgm:t>
    </dgm:pt>
    <dgm:pt modelId="{F50B8AC5-9924-4C1E-B693-51F7993FE518}">
      <dgm:prSet phldrT="[文本]" custT="1"/>
      <dgm:spPr/>
      <dgm:t>
        <a:bodyPr/>
        <a:lstStyle/>
        <a:p>
          <a:r>
            <a:rPr lang="zh-CN" altLang="en-US" sz="2800" dirty="0" smtClean="0">
              <a:solidFill>
                <a:schemeClr val="tx2"/>
              </a:solidFill>
              <a:latin typeface="黑体" pitchFamily="49" charset="-122"/>
              <a:ea typeface="黑体" pitchFamily="49" charset="-122"/>
            </a:rPr>
            <a:t>计划</a:t>
          </a:r>
          <a:endParaRPr lang="zh-CN" altLang="en-US" sz="2800" dirty="0">
            <a:solidFill>
              <a:schemeClr val="tx2"/>
            </a:solidFill>
            <a:latin typeface="黑体" pitchFamily="49" charset="-122"/>
            <a:ea typeface="黑体" pitchFamily="49" charset="-122"/>
          </a:endParaRPr>
        </a:p>
      </dgm:t>
    </dgm:pt>
    <dgm:pt modelId="{15616718-B793-456E-8C43-6155968F155C}" type="parTrans" cxnId="{AD7DAC17-AA76-4AB1-8CD8-BA16A5F0A402}">
      <dgm:prSet/>
      <dgm:spPr/>
      <dgm:t>
        <a:bodyPr/>
        <a:lstStyle/>
        <a:p>
          <a:endParaRPr lang="zh-CN" altLang="en-US" sz="2800">
            <a:solidFill>
              <a:schemeClr val="tx2"/>
            </a:solidFill>
            <a:latin typeface="黑体" pitchFamily="49" charset="-122"/>
            <a:ea typeface="黑体" pitchFamily="49" charset="-122"/>
          </a:endParaRPr>
        </a:p>
      </dgm:t>
    </dgm:pt>
    <dgm:pt modelId="{973482E1-422E-4AA8-A5A6-058AB7A63F00}" type="sibTrans" cxnId="{AD7DAC17-AA76-4AB1-8CD8-BA16A5F0A402}">
      <dgm:prSet/>
      <dgm:spPr/>
      <dgm:t>
        <a:bodyPr/>
        <a:lstStyle/>
        <a:p>
          <a:endParaRPr lang="zh-CN" altLang="en-US" sz="2800">
            <a:solidFill>
              <a:schemeClr val="tx2"/>
            </a:solidFill>
            <a:latin typeface="黑体" pitchFamily="49" charset="-122"/>
            <a:ea typeface="黑体" pitchFamily="49" charset="-122"/>
          </a:endParaRPr>
        </a:p>
      </dgm:t>
    </dgm:pt>
    <dgm:pt modelId="{D46EC034-DE26-46FB-90FD-DC9E89157570}">
      <dgm:prSet phldrT="[文本]" custT="1"/>
      <dgm:spPr/>
      <dgm:t>
        <a:bodyPr/>
        <a:lstStyle/>
        <a:p>
          <a:r>
            <a:rPr lang="zh-CN" altLang="en-US" sz="2800" dirty="0" smtClean="0">
              <a:solidFill>
                <a:schemeClr val="tx2"/>
              </a:solidFill>
              <a:latin typeface="黑体" pitchFamily="49" charset="-122"/>
              <a:ea typeface="黑体" pitchFamily="49" charset="-122"/>
            </a:rPr>
            <a:t>实施</a:t>
          </a:r>
          <a:endParaRPr lang="zh-CN" altLang="en-US" sz="2800" dirty="0">
            <a:solidFill>
              <a:schemeClr val="tx2"/>
            </a:solidFill>
            <a:latin typeface="黑体" pitchFamily="49" charset="-122"/>
            <a:ea typeface="黑体" pitchFamily="49" charset="-122"/>
          </a:endParaRPr>
        </a:p>
      </dgm:t>
    </dgm:pt>
    <dgm:pt modelId="{D5C7FC0E-C5DE-4F81-90E5-3C1D5FCD85C0}" type="parTrans" cxnId="{A1754D0A-1F1B-48CB-8608-D6F9B76450B5}">
      <dgm:prSet/>
      <dgm:spPr/>
      <dgm:t>
        <a:bodyPr/>
        <a:lstStyle/>
        <a:p>
          <a:endParaRPr lang="zh-CN" altLang="en-US" sz="2800">
            <a:solidFill>
              <a:schemeClr val="tx2"/>
            </a:solidFill>
            <a:latin typeface="黑体" pitchFamily="49" charset="-122"/>
            <a:ea typeface="黑体" pitchFamily="49" charset="-122"/>
          </a:endParaRPr>
        </a:p>
      </dgm:t>
    </dgm:pt>
    <dgm:pt modelId="{86DC2DD8-9255-450E-9D60-36356078C28B}" type="sibTrans" cxnId="{A1754D0A-1F1B-48CB-8608-D6F9B76450B5}">
      <dgm:prSet/>
      <dgm:spPr/>
      <dgm:t>
        <a:bodyPr/>
        <a:lstStyle/>
        <a:p>
          <a:endParaRPr lang="zh-CN" altLang="en-US" sz="2800">
            <a:solidFill>
              <a:schemeClr val="tx2"/>
            </a:solidFill>
            <a:latin typeface="黑体" pitchFamily="49" charset="-122"/>
            <a:ea typeface="黑体" pitchFamily="49" charset="-122"/>
          </a:endParaRPr>
        </a:p>
      </dgm:t>
    </dgm:pt>
    <dgm:pt modelId="{3E6418D7-9949-4967-98D5-810452F54781}">
      <dgm:prSet phldrT="[文本]" custT="1"/>
      <dgm:spPr/>
      <dgm:t>
        <a:bodyPr/>
        <a:lstStyle/>
        <a:p>
          <a:r>
            <a:rPr lang="zh-CN" altLang="en-US" sz="2800" dirty="0" smtClean="0">
              <a:solidFill>
                <a:schemeClr val="tx2"/>
              </a:solidFill>
              <a:latin typeface="黑体" pitchFamily="49" charset="-122"/>
              <a:ea typeface="黑体" pitchFamily="49" charset="-122"/>
            </a:rPr>
            <a:t>评价</a:t>
          </a:r>
          <a:endParaRPr lang="zh-CN" altLang="en-US" sz="2800" dirty="0">
            <a:solidFill>
              <a:schemeClr val="tx2"/>
            </a:solidFill>
            <a:latin typeface="黑体" pitchFamily="49" charset="-122"/>
            <a:ea typeface="黑体" pitchFamily="49" charset="-122"/>
          </a:endParaRPr>
        </a:p>
      </dgm:t>
    </dgm:pt>
    <dgm:pt modelId="{94025DC2-BFB6-41F5-9206-79921A9C5BF4}" type="parTrans" cxnId="{E8B229C4-FA49-4DD8-8991-47E96076BC95}">
      <dgm:prSet/>
      <dgm:spPr/>
      <dgm:t>
        <a:bodyPr/>
        <a:lstStyle/>
        <a:p>
          <a:endParaRPr lang="zh-CN" altLang="en-US" sz="2800">
            <a:solidFill>
              <a:schemeClr val="tx2"/>
            </a:solidFill>
            <a:latin typeface="黑体" pitchFamily="49" charset="-122"/>
            <a:ea typeface="黑体" pitchFamily="49" charset="-122"/>
          </a:endParaRPr>
        </a:p>
      </dgm:t>
    </dgm:pt>
    <dgm:pt modelId="{DBA98A9D-68F9-4B8B-B294-313C6ABB23E2}" type="sibTrans" cxnId="{E8B229C4-FA49-4DD8-8991-47E96076BC95}">
      <dgm:prSet/>
      <dgm:spPr/>
      <dgm:t>
        <a:bodyPr/>
        <a:lstStyle/>
        <a:p>
          <a:endParaRPr lang="zh-CN" altLang="en-US" sz="2800">
            <a:solidFill>
              <a:schemeClr val="tx2"/>
            </a:solidFill>
            <a:latin typeface="黑体" pitchFamily="49" charset="-122"/>
            <a:ea typeface="黑体" pitchFamily="49" charset="-122"/>
          </a:endParaRPr>
        </a:p>
      </dgm:t>
    </dgm:pt>
    <dgm:pt modelId="{92C8E1E5-05FA-4985-B1CA-B8B5942D5AD6}" type="pres">
      <dgm:prSet presAssocID="{9064C544-C545-4B78-B54A-07C9B8D7466A}" presName="rootnode" presStyleCnt="0">
        <dgm:presLayoutVars>
          <dgm:chMax/>
          <dgm:chPref/>
          <dgm:dir/>
          <dgm:animLvl val="lvl"/>
        </dgm:presLayoutVars>
      </dgm:prSet>
      <dgm:spPr/>
    </dgm:pt>
    <dgm:pt modelId="{E248A5D3-8ACA-4F27-9DAA-03E17598168B}" type="pres">
      <dgm:prSet presAssocID="{D0C9F700-FBD0-4813-A81E-0F7C70CCDFBA}" presName="composite" presStyleCnt="0"/>
      <dgm:spPr/>
    </dgm:pt>
    <dgm:pt modelId="{5782E988-FA51-49D5-9CBF-9009180894EC}" type="pres">
      <dgm:prSet presAssocID="{D0C9F700-FBD0-4813-A81E-0F7C70CCDFBA}" presName="bentUpArrow1" presStyleLbl="alignImgPlace1" presStyleIdx="0" presStyleCnt="4"/>
      <dgm:spPr/>
    </dgm:pt>
    <dgm:pt modelId="{2689A782-BA21-4D28-9E9E-684FA86908D2}" type="pres">
      <dgm:prSet presAssocID="{D0C9F700-FBD0-4813-A81E-0F7C70CCDFBA}" presName="ParentText" presStyleLbl="node1" presStyleIdx="0" presStyleCnt="5">
        <dgm:presLayoutVars>
          <dgm:chMax val="1"/>
          <dgm:chPref val="1"/>
          <dgm:bulletEnabled val="1"/>
        </dgm:presLayoutVars>
      </dgm:prSet>
      <dgm:spPr/>
      <dgm:t>
        <a:bodyPr/>
        <a:lstStyle/>
        <a:p>
          <a:endParaRPr lang="zh-CN" altLang="en-US"/>
        </a:p>
      </dgm:t>
    </dgm:pt>
    <dgm:pt modelId="{6595E272-55AC-44C8-B9E6-2BD64C702969}" type="pres">
      <dgm:prSet presAssocID="{D0C9F700-FBD0-4813-A81E-0F7C70CCDFBA}" presName="ChildText" presStyleLbl="revTx" presStyleIdx="0" presStyleCnt="4">
        <dgm:presLayoutVars>
          <dgm:chMax val="0"/>
          <dgm:chPref val="0"/>
          <dgm:bulletEnabled val="1"/>
        </dgm:presLayoutVars>
      </dgm:prSet>
      <dgm:spPr/>
    </dgm:pt>
    <dgm:pt modelId="{904E81D5-7748-43FC-863F-549A572AF326}" type="pres">
      <dgm:prSet presAssocID="{2393A8E4-2FB3-4C25-96EA-A3AE22F5D822}" presName="sibTrans" presStyleCnt="0"/>
      <dgm:spPr/>
    </dgm:pt>
    <dgm:pt modelId="{B400B458-551D-4971-977A-8D86160444CE}" type="pres">
      <dgm:prSet presAssocID="{2631C90B-ED8A-40A7-87E7-2AA52D2359E7}" presName="composite" presStyleCnt="0"/>
      <dgm:spPr/>
    </dgm:pt>
    <dgm:pt modelId="{C7326BD0-F313-4A3A-905F-C8E315EA2CFD}" type="pres">
      <dgm:prSet presAssocID="{2631C90B-ED8A-40A7-87E7-2AA52D2359E7}" presName="bentUpArrow1" presStyleLbl="alignImgPlace1" presStyleIdx="1" presStyleCnt="4"/>
      <dgm:spPr/>
    </dgm:pt>
    <dgm:pt modelId="{1B96EF0D-9F7C-4C92-AB42-6620C623643E}" type="pres">
      <dgm:prSet presAssocID="{2631C90B-ED8A-40A7-87E7-2AA52D2359E7}" presName="ParentText" presStyleLbl="node1" presStyleIdx="1" presStyleCnt="5">
        <dgm:presLayoutVars>
          <dgm:chMax val="1"/>
          <dgm:chPref val="1"/>
          <dgm:bulletEnabled val="1"/>
        </dgm:presLayoutVars>
      </dgm:prSet>
      <dgm:spPr/>
      <dgm:t>
        <a:bodyPr/>
        <a:lstStyle/>
        <a:p>
          <a:endParaRPr lang="zh-CN" altLang="en-US"/>
        </a:p>
      </dgm:t>
    </dgm:pt>
    <dgm:pt modelId="{36CD55CA-82D1-48D1-8F1C-6D5C04B6FE04}" type="pres">
      <dgm:prSet presAssocID="{2631C90B-ED8A-40A7-87E7-2AA52D2359E7}" presName="ChildText" presStyleLbl="revTx" presStyleIdx="1" presStyleCnt="4">
        <dgm:presLayoutVars>
          <dgm:chMax val="0"/>
          <dgm:chPref val="0"/>
          <dgm:bulletEnabled val="1"/>
        </dgm:presLayoutVars>
      </dgm:prSet>
      <dgm:spPr/>
    </dgm:pt>
    <dgm:pt modelId="{2AA39684-776C-4CD9-8C9B-E7534EF229DE}" type="pres">
      <dgm:prSet presAssocID="{064550EE-E95A-4741-B84C-5D7DAD1210BD}" presName="sibTrans" presStyleCnt="0"/>
      <dgm:spPr/>
    </dgm:pt>
    <dgm:pt modelId="{1AF62E69-8BC0-4709-BDB2-7CACEEE4DDC5}" type="pres">
      <dgm:prSet presAssocID="{F50B8AC5-9924-4C1E-B693-51F7993FE518}" presName="composite" presStyleCnt="0"/>
      <dgm:spPr/>
    </dgm:pt>
    <dgm:pt modelId="{F100FA95-2310-4D32-91D5-A923C0657E2A}" type="pres">
      <dgm:prSet presAssocID="{F50B8AC5-9924-4C1E-B693-51F7993FE518}" presName="bentUpArrow1" presStyleLbl="alignImgPlace1" presStyleIdx="2" presStyleCnt="4"/>
      <dgm:spPr/>
    </dgm:pt>
    <dgm:pt modelId="{7B21EF53-1213-4077-A38A-2C47C97D848A}" type="pres">
      <dgm:prSet presAssocID="{F50B8AC5-9924-4C1E-B693-51F7993FE518}" presName="ParentText" presStyleLbl="node1" presStyleIdx="2" presStyleCnt="5">
        <dgm:presLayoutVars>
          <dgm:chMax val="1"/>
          <dgm:chPref val="1"/>
          <dgm:bulletEnabled val="1"/>
        </dgm:presLayoutVars>
      </dgm:prSet>
      <dgm:spPr/>
      <dgm:t>
        <a:bodyPr/>
        <a:lstStyle/>
        <a:p>
          <a:endParaRPr lang="zh-CN" altLang="en-US"/>
        </a:p>
      </dgm:t>
    </dgm:pt>
    <dgm:pt modelId="{EB8C3D1F-4F16-4257-ACBD-B187CA32D854}" type="pres">
      <dgm:prSet presAssocID="{F50B8AC5-9924-4C1E-B693-51F7993FE518}" presName="ChildText" presStyleLbl="revTx" presStyleIdx="2" presStyleCnt="4">
        <dgm:presLayoutVars>
          <dgm:chMax val="0"/>
          <dgm:chPref val="0"/>
          <dgm:bulletEnabled val="1"/>
        </dgm:presLayoutVars>
      </dgm:prSet>
      <dgm:spPr/>
    </dgm:pt>
    <dgm:pt modelId="{1D310644-A373-40C1-A310-BF905EE1679E}" type="pres">
      <dgm:prSet presAssocID="{973482E1-422E-4AA8-A5A6-058AB7A63F00}" presName="sibTrans" presStyleCnt="0"/>
      <dgm:spPr/>
    </dgm:pt>
    <dgm:pt modelId="{5ECF8CEE-3E30-41B6-B919-99476AB6D929}" type="pres">
      <dgm:prSet presAssocID="{D46EC034-DE26-46FB-90FD-DC9E89157570}" presName="composite" presStyleCnt="0"/>
      <dgm:spPr/>
    </dgm:pt>
    <dgm:pt modelId="{967B680A-A996-4707-9F51-597B71C04E0E}" type="pres">
      <dgm:prSet presAssocID="{D46EC034-DE26-46FB-90FD-DC9E89157570}" presName="bentUpArrow1" presStyleLbl="alignImgPlace1" presStyleIdx="3" presStyleCnt="4"/>
      <dgm:spPr/>
    </dgm:pt>
    <dgm:pt modelId="{84529DEE-F2A6-4485-AD2F-34ADC43EBF33}" type="pres">
      <dgm:prSet presAssocID="{D46EC034-DE26-46FB-90FD-DC9E89157570}" presName="ParentText" presStyleLbl="node1" presStyleIdx="3" presStyleCnt="5">
        <dgm:presLayoutVars>
          <dgm:chMax val="1"/>
          <dgm:chPref val="1"/>
          <dgm:bulletEnabled val="1"/>
        </dgm:presLayoutVars>
      </dgm:prSet>
      <dgm:spPr/>
      <dgm:t>
        <a:bodyPr/>
        <a:lstStyle/>
        <a:p>
          <a:endParaRPr lang="zh-CN" altLang="en-US"/>
        </a:p>
      </dgm:t>
    </dgm:pt>
    <dgm:pt modelId="{E3B7E6D5-EF4D-4422-ACDE-40D9F360E11D}" type="pres">
      <dgm:prSet presAssocID="{D46EC034-DE26-46FB-90FD-DC9E89157570}" presName="ChildText" presStyleLbl="revTx" presStyleIdx="3" presStyleCnt="4">
        <dgm:presLayoutVars>
          <dgm:chMax val="0"/>
          <dgm:chPref val="0"/>
          <dgm:bulletEnabled val="1"/>
        </dgm:presLayoutVars>
      </dgm:prSet>
      <dgm:spPr/>
    </dgm:pt>
    <dgm:pt modelId="{F9FBED80-CF58-4012-89F0-1D3E1F80A240}" type="pres">
      <dgm:prSet presAssocID="{86DC2DD8-9255-450E-9D60-36356078C28B}" presName="sibTrans" presStyleCnt="0"/>
      <dgm:spPr/>
    </dgm:pt>
    <dgm:pt modelId="{EB4E3340-BCDA-4161-9C8F-E2AEE1EDD996}" type="pres">
      <dgm:prSet presAssocID="{3E6418D7-9949-4967-98D5-810452F54781}" presName="composite" presStyleCnt="0"/>
      <dgm:spPr/>
    </dgm:pt>
    <dgm:pt modelId="{CF65425F-DF0D-4639-B712-2E4F38C821F0}" type="pres">
      <dgm:prSet presAssocID="{3E6418D7-9949-4967-98D5-810452F54781}" presName="ParentText" presStyleLbl="node1" presStyleIdx="4" presStyleCnt="5">
        <dgm:presLayoutVars>
          <dgm:chMax val="1"/>
          <dgm:chPref val="1"/>
          <dgm:bulletEnabled val="1"/>
        </dgm:presLayoutVars>
      </dgm:prSet>
      <dgm:spPr/>
      <dgm:t>
        <a:bodyPr/>
        <a:lstStyle/>
        <a:p>
          <a:endParaRPr lang="zh-CN" altLang="en-US"/>
        </a:p>
      </dgm:t>
    </dgm:pt>
  </dgm:ptLst>
  <dgm:cxnLst>
    <dgm:cxn modelId="{68FC6A26-B9B2-43A6-AA7B-7A3B06AF9DFD}" type="presOf" srcId="{9064C544-C545-4B78-B54A-07C9B8D7466A}" destId="{92C8E1E5-05FA-4985-B1CA-B8B5942D5AD6}" srcOrd="0" destOrd="0" presId="urn:microsoft.com/office/officeart/2005/8/layout/StepDownProcess"/>
    <dgm:cxn modelId="{C9B61756-16A6-4A2B-9F63-D3F2C52BD66F}" srcId="{9064C544-C545-4B78-B54A-07C9B8D7466A}" destId="{D0C9F700-FBD0-4813-A81E-0F7C70CCDFBA}" srcOrd="0" destOrd="0" parTransId="{BBC1C05B-88D9-44BB-A796-C7FDA7A5B354}" sibTransId="{2393A8E4-2FB3-4C25-96EA-A3AE22F5D822}"/>
    <dgm:cxn modelId="{A1754D0A-1F1B-48CB-8608-D6F9B76450B5}" srcId="{9064C544-C545-4B78-B54A-07C9B8D7466A}" destId="{D46EC034-DE26-46FB-90FD-DC9E89157570}" srcOrd="3" destOrd="0" parTransId="{D5C7FC0E-C5DE-4F81-90E5-3C1D5FCD85C0}" sibTransId="{86DC2DD8-9255-450E-9D60-36356078C28B}"/>
    <dgm:cxn modelId="{623A4079-C110-4D0B-B115-B6C068A03B3F}" type="presOf" srcId="{D0C9F700-FBD0-4813-A81E-0F7C70CCDFBA}" destId="{2689A782-BA21-4D28-9E9E-684FA86908D2}" srcOrd="0" destOrd="0" presId="urn:microsoft.com/office/officeart/2005/8/layout/StepDownProcess"/>
    <dgm:cxn modelId="{8A6F0117-4D1A-491C-A5D4-314B65684C6C}" type="presOf" srcId="{2631C90B-ED8A-40A7-87E7-2AA52D2359E7}" destId="{1B96EF0D-9F7C-4C92-AB42-6620C623643E}" srcOrd="0" destOrd="0" presId="urn:microsoft.com/office/officeart/2005/8/layout/StepDownProcess"/>
    <dgm:cxn modelId="{E8B229C4-FA49-4DD8-8991-47E96076BC95}" srcId="{9064C544-C545-4B78-B54A-07C9B8D7466A}" destId="{3E6418D7-9949-4967-98D5-810452F54781}" srcOrd="4" destOrd="0" parTransId="{94025DC2-BFB6-41F5-9206-79921A9C5BF4}" sibTransId="{DBA98A9D-68F9-4B8B-B294-313C6ABB23E2}"/>
    <dgm:cxn modelId="{52EEBFBF-AC64-4471-BC3E-ECB19385D130}" srcId="{9064C544-C545-4B78-B54A-07C9B8D7466A}" destId="{2631C90B-ED8A-40A7-87E7-2AA52D2359E7}" srcOrd="1" destOrd="0" parTransId="{5FB12315-6410-49CA-B072-A824F4710E7A}" sibTransId="{064550EE-E95A-4741-B84C-5D7DAD1210BD}"/>
    <dgm:cxn modelId="{B4E0DC8F-DCE0-4D91-9DE9-0DC96C6668FA}" type="presOf" srcId="{F50B8AC5-9924-4C1E-B693-51F7993FE518}" destId="{7B21EF53-1213-4077-A38A-2C47C97D848A}" srcOrd="0" destOrd="0" presId="urn:microsoft.com/office/officeart/2005/8/layout/StepDownProcess"/>
    <dgm:cxn modelId="{12F7C465-30FC-4AB6-A125-D0C7E6C361F2}" type="presOf" srcId="{3E6418D7-9949-4967-98D5-810452F54781}" destId="{CF65425F-DF0D-4639-B712-2E4F38C821F0}" srcOrd="0" destOrd="0" presId="urn:microsoft.com/office/officeart/2005/8/layout/StepDownProcess"/>
    <dgm:cxn modelId="{BD3C6101-4909-4310-8109-2D090311C804}" type="presOf" srcId="{D46EC034-DE26-46FB-90FD-DC9E89157570}" destId="{84529DEE-F2A6-4485-AD2F-34ADC43EBF33}" srcOrd="0" destOrd="0" presId="urn:microsoft.com/office/officeart/2005/8/layout/StepDownProcess"/>
    <dgm:cxn modelId="{AD7DAC17-AA76-4AB1-8CD8-BA16A5F0A402}" srcId="{9064C544-C545-4B78-B54A-07C9B8D7466A}" destId="{F50B8AC5-9924-4C1E-B693-51F7993FE518}" srcOrd="2" destOrd="0" parTransId="{15616718-B793-456E-8C43-6155968F155C}" sibTransId="{973482E1-422E-4AA8-A5A6-058AB7A63F00}"/>
    <dgm:cxn modelId="{FF8A3482-E18E-4A42-AF93-7F5FFC3E3021}" type="presParOf" srcId="{92C8E1E5-05FA-4985-B1CA-B8B5942D5AD6}" destId="{E248A5D3-8ACA-4F27-9DAA-03E17598168B}" srcOrd="0" destOrd="0" presId="urn:microsoft.com/office/officeart/2005/8/layout/StepDownProcess"/>
    <dgm:cxn modelId="{9C55E37C-74FA-4988-BE5C-D1B7B4A60ED7}" type="presParOf" srcId="{E248A5D3-8ACA-4F27-9DAA-03E17598168B}" destId="{5782E988-FA51-49D5-9CBF-9009180894EC}" srcOrd="0" destOrd="0" presId="urn:microsoft.com/office/officeart/2005/8/layout/StepDownProcess"/>
    <dgm:cxn modelId="{2E5E1783-4A9F-499F-A1BA-913543A41A3D}" type="presParOf" srcId="{E248A5D3-8ACA-4F27-9DAA-03E17598168B}" destId="{2689A782-BA21-4D28-9E9E-684FA86908D2}" srcOrd="1" destOrd="0" presId="urn:microsoft.com/office/officeart/2005/8/layout/StepDownProcess"/>
    <dgm:cxn modelId="{C5C7050C-55D8-4E9F-B1F0-63920891B3E8}" type="presParOf" srcId="{E248A5D3-8ACA-4F27-9DAA-03E17598168B}" destId="{6595E272-55AC-44C8-B9E6-2BD64C702969}" srcOrd="2" destOrd="0" presId="urn:microsoft.com/office/officeart/2005/8/layout/StepDownProcess"/>
    <dgm:cxn modelId="{B30F27C2-FABC-4134-9A9E-B1788CCA731A}" type="presParOf" srcId="{92C8E1E5-05FA-4985-B1CA-B8B5942D5AD6}" destId="{904E81D5-7748-43FC-863F-549A572AF326}" srcOrd="1" destOrd="0" presId="urn:microsoft.com/office/officeart/2005/8/layout/StepDownProcess"/>
    <dgm:cxn modelId="{4E3B7750-223A-4489-973F-FA5F16D7D8C6}" type="presParOf" srcId="{92C8E1E5-05FA-4985-B1CA-B8B5942D5AD6}" destId="{B400B458-551D-4971-977A-8D86160444CE}" srcOrd="2" destOrd="0" presId="urn:microsoft.com/office/officeart/2005/8/layout/StepDownProcess"/>
    <dgm:cxn modelId="{EC0460C9-3D93-418C-9D7C-B65C4699230C}" type="presParOf" srcId="{B400B458-551D-4971-977A-8D86160444CE}" destId="{C7326BD0-F313-4A3A-905F-C8E315EA2CFD}" srcOrd="0" destOrd="0" presId="urn:microsoft.com/office/officeart/2005/8/layout/StepDownProcess"/>
    <dgm:cxn modelId="{86254D8C-5EB7-46FF-A435-EF1BA7FC4160}" type="presParOf" srcId="{B400B458-551D-4971-977A-8D86160444CE}" destId="{1B96EF0D-9F7C-4C92-AB42-6620C623643E}" srcOrd="1" destOrd="0" presId="urn:microsoft.com/office/officeart/2005/8/layout/StepDownProcess"/>
    <dgm:cxn modelId="{D97CDAF5-C43F-48B4-B315-568920BF7661}" type="presParOf" srcId="{B400B458-551D-4971-977A-8D86160444CE}" destId="{36CD55CA-82D1-48D1-8F1C-6D5C04B6FE04}" srcOrd="2" destOrd="0" presId="urn:microsoft.com/office/officeart/2005/8/layout/StepDownProcess"/>
    <dgm:cxn modelId="{B97F9DFF-A7F5-4E68-9A1D-D0217C5A9943}" type="presParOf" srcId="{92C8E1E5-05FA-4985-B1CA-B8B5942D5AD6}" destId="{2AA39684-776C-4CD9-8C9B-E7534EF229DE}" srcOrd="3" destOrd="0" presId="urn:microsoft.com/office/officeart/2005/8/layout/StepDownProcess"/>
    <dgm:cxn modelId="{E3777E3A-9040-4A40-9130-D5072B8E1F15}" type="presParOf" srcId="{92C8E1E5-05FA-4985-B1CA-B8B5942D5AD6}" destId="{1AF62E69-8BC0-4709-BDB2-7CACEEE4DDC5}" srcOrd="4" destOrd="0" presId="urn:microsoft.com/office/officeart/2005/8/layout/StepDownProcess"/>
    <dgm:cxn modelId="{ABB35D80-CAEA-41DA-8771-2E2265183448}" type="presParOf" srcId="{1AF62E69-8BC0-4709-BDB2-7CACEEE4DDC5}" destId="{F100FA95-2310-4D32-91D5-A923C0657E2A}" srcOrd="0" destOrd="0" presId="urn:microsoft.com/office/officeart/2005/8/layout/StepDownProcess"/>
    <dgm:cxn modelId="{3DB9D8BB-D055-438E-8117-335509CB90D8}" type="presParOf" srcId="{1AF62E69-8BC0-4709-BDB2-7CACEEE4DDC5}" destId="{7B21EF53-1213-4077-A38A-2C47C97D848A}" srcOrd="1" destOrd="0" presId="urn:microsoft.com/office/officeart/2005/8/layout/StepDownProcess"/>
    <dgm:cxn modelId="{0B2E5759-E1FE-45A2-A24D-D2F9A3628C1A}" type="presParOf" srcId="{1AF62E69-8BC0-4709-BDB2-7CACEEE4DDC5}" destId="{EB8C3D1F-4F16-4257-ACBD-B187CA32D854}" srcOrd="2" destOrd="0" presId="urn:microsoft.com/office/officeart/2005/8/layout/StepDownProcess"/>
    <dgm:cxn modelId="{77616D6F-D477-4E08-BB6A-0BD27C4DD171}" type="presParOf" srcId="{92C8E1E5-05FA-4985-B1CA-B8B5942D5AD6}" destId="{1D310644-A373-40C1-A310-BF905EE1679E}" srcOrd="5" destOrd="0" presId="urn:microsoft.com/office/officeart/2005/8/layout/StepDownProcess"/>
    <dgm:cxn modelId="{9827212A-B039-48C9-A599-4B7004470693}" type="presParOf" srcId="{92C8E1E5-05FA-4985-B1CA-B8B5942D5AD6}" destId="{5ECF8CEE-3E30-41B6-B919-99476AB6D929}" srcOrd="6" destOrd="0" presId="urn:microsoft.com/office/officeart/2005/8/layout/StepDownProcess"/>
    <dgm:cxn modelId="{D424DDB5-50F2-42E4-9694-06DC85587D03}" type="presParOf" srcId="{5ECF8CEE-3E30-41B6-B919-99476AB6D929}" destId="{967B680A-A996-4707-9F51-597B71C04E0E}" srcOrd="0" destOrd="0" presId="urn:microsoft.com/office/officeart/2005/8/layout/StepDownProcess"/>
    <dgm:cxn modelId="{EC7934F8-0ABD-4AEC-99C4-01E9BE938555}" type="presParOf" srcId="{5ECF8CEE-3E30-41B6-B919-99476AB6D929}" destId="{84529DEE-F2A6-4485-AD2F-34ADC43EBF33}" srcOrd="1" destOrd="0" presId="urn:microsoft.com/office/officeart/2005/8/layout/StepDownProcess"/>
    <dgm:cxn modelId="{30C482A7-2169-4CAF-A92C-7E87FF743456}" type="presParOf" srcId="{5ECF8CEE-3E30-41B6-B919-99476AB6D929}" destId="{E3B7E6D5-EF4D-4422-ACDE-40D9F360E11D}" srcOrd="2" destOrd="0" presId="urn:microsoft.com/office/officeart/2005/8/layout/StepDownProcess"/>
    <dgm:cxn modelId="{3824F31E-FD72-4B2F-8CBE-0A6B965D2DDC}" type="presParOf" srcId="{92C8E1E5-05FA-4985-B1CA-B8B5942D5AD6}" destId="{F9FBED80-CF58-4012-89F0-1D3E1F80A240}" srcOrd="7" destOrd="0" presId="urn:microsoft.com/office/officeart/2005/8/layout/StepDownProcess"/>
    <dgm:cxn modelId="{14999951-86D6-449B-BF59-9FEC7AF95C9E}" type="presParOf" srcId="{92C8E1E5-05FA-4985-B1CA-B8B5942D5AD6}" destId="{EB4E3340-BCDA-4161-9C8F-E2AEE1EDD996}" srcOrd="8" destOrd="0" presId="urn:microsoft.com/office/officeart/2005/8/layout/StepDownProcess"/>
    <dgm:cxn modelId="{E72503DF-45CF-4FE7-8EE9-E30E2E4E7C96}" type="presParOf" srcId="{EB4E3340-BCDA-4161-9C8F-E2AEE1EDD996}" destId="{CF65425F-DF0D-4639-B712-2E4F38C821F0}" srcOrd="0" destOrd="0" presId="urn:microsoft.com/office/officeart/2005/8/layout/StepDown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diagrams.loki3.com/TabbedArc+Icon">
  <dgm:title val="标签式拱形"/>
  <dgm:desc val="用于显示一系列相关项以拱形围绕在公共区域周围。非常适合于少量的文本。"/>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9.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ea typeface="+mn-ea"/>
              </a:defRPr>
            </a:lvl1pPr>
          </a:lstStyle>
          <a:p>
            <a:pPr>
              <a:defRPr/>
            </a:pPr>
            <a:fld id="{7D6DBB9D-890F-4F5F-BBC0-84FFEAE84634}" type="datetimeFigureOut">
              <a:rPr lang="zh-CN" altLang="en-US"/>
              <a:pPr>
                <a:defRPr/>
              </a:pPr>
              <a:t>2016-03-10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ea typeface="+mn-ea"/>
              </a:defRPr>
            </a:lvl1pPr>
          </a:lstStyle>
          <a:p>
            <a:pPr>
              <a:defRPr/>
            </a:pPr>
            <a:fld id="{FFBA42B7-D668-4B3C-8208-13CDB8FDDF9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幻灯片图像占位符 1"/>
          <p:cNvSpPr>
            <a:spLocks noGrp="1" noRot="1" noChangeAspect="1"/>
          </p:cNvSpPr>
          <p:nvPr>
            <p:ph type="sldImg"/>
          </p:nvPr>
        </p:nvSpPr>
        <p:spPr bwMode="auto">
          <a:noFill/>
          <a:ln>
            <a:solidFill>
              <a:srgbClr val="000000"/>
            </a:solidFill>
            <a:miter lim="800000"/>
            <a:headEnd/>
            <a:tailEnd/>
          </a:ln>
        </p:spPr>
      </p:sp>
      <p:sp>
        <p:nvSpPr>
          <p:cNvPr id="3481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48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9DEB74-CF4B-4DEA-B0C1-42CBDC0D7B2C}" type="slidenum">
              <a:rPr lang="zh-CN" altLang="en-US"/>
              <a:pPr/>
              <a:t>20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9"/>
              <a:ext cx="5742" cy="1183"/>
              <a:chOff x="0" y="3"/>
              <a:chExt cx="5760" cy="1677"/>
            </a:xfrm>
          </p:grpSpPr>
          <p:sp>
            <p:nvSpPr>
              <p:cNvPr id="16" name="Rectangle 11"/>
              <p:cNvSpPr>
                <a:spLocks noChangeArrowheads="1"/>
              </p:cNvSpPr>
              <p:nvPr userDrawn="1"/>
            </p:nvSpPr>
            <p:spPr bwMode="auto">
              <a:xfrm>
                <a:off x="0" y="3"/>
                <a:ext cx="5760" cy="1677"/>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3"/>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FFC354E9-2CFB-4A0F-8D20-0F02D3486018}"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413C215B-144C-4E06-AD66-1F2F9CFD049A}"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lnSpc>
                <a:spcPct val="150000"/>
              </a:lnSpc>
              <a:spcBef>
                <a:spcPts val="0"/>
              </a:spcBef>
              <a:defRPr>
                <a:solidFill>
                  <a:srgbClr val="0070C0"/>
                </a:solidFill>
              </a:defRPr>
            </a:lvl1pPr>
            <a:lvl2pPr>
              <a:lnSpc>
                <a:spcPct val="150000"/>
              </a:lnSpc>
              <a:spcBef>
                <a:spcPts val="0"/>
              </a:spcBef>
              <a:defRPr>
                <a:solidFill>
                  <a:srgbClr val="0070C0"/>
                </a:solidFill>
              </a:defRPr>
            </a:lvl2pPr>
            <a:lvl3pPr>
              <a:lnSpc>
                <a:spcPct val="150000"/>
              </a:lnSpc>
              <a:spcBef>
                <a:spcPts val="0"/>
              </a:spcBef>
              <a:defRPr>
                <a:solidFill>
                  <a:srgbClr val="0070C0"/>
                </a:solidFill>
              </a:defRPr>
            </a:lvl3pPr>
            <a:lvl4pPr>
              <a:lnSpc>
                <a:spcPct val="150000"/>
              </a:lnSpc>
              <a:spcBef>
                <a:spcPts val="0"/>
              </a:spcBef>
              <a:defRPr>
                <a:solidFill>
                  <a:srgbClr val="0070C0"/>
                </a:solidFill>
              </a:defRPr>
            </a:lvl4pPr>
            <a:lvl5pPr>
              <a:lnSpc>
                <a:spcPct val="150000"/>
              </a:lnSpc>
              <a:spcBef>
                <a:spcPts val="0"/>
              </a:spcBef>
              <a:defRPr>
                <a:solidFill>
                  <a:srgbClr val="0070C0"/>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D755B904-0D37-4E6D-8C69-CBE80550C89C}"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51574378-6ADE-4249-9A71-99DBE97A273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410B351C-80C5-4F11-BC48-FA228CF36037}"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EC5524F3-56DB-41C8-B5F9-6855B4187E1C}"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F5B8F48-8EA5-4104-A9E6-5016794E92D5}"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F221F82-252C-4AF0-9EB5-E478130A39D1}"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D3946A1B-970C-4F72-B81E-C38442183F62}"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1CBBAB2C-1C25-4DDC-BC8E-4704192E1E89}"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3"/>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268413"/>
            <a:ext cx="8610600" cy="4979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D35D12B6-A1DF-440C-925F-26007163FA0A}"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ea typeface="+mn-ea"/>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4"/>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r" rtl="0" eaLnBrk="0" fontAlgn="base" hangingPunct="0">
        <a:spcBef>
          <a:spcPct val="0"/>
        </a:spcBef>
        <a:spcAft>
          <a:spcPct val="0"/>
        </a:spcAft>
        <a:defRPr sz="3600" b="1">
          <a:solidFill>
            <a:schemeClr val="bg1"/>
          </a:solidFill>
          <a:latin typeface="+mj-lt"/>
          <a:ea typeface="+mj-ea"/>
          <a:cs typeface="+mj-cs"/>
        </a:defRPr>
      </a:lvl1pPr>
      <a:lvl2pPr algn="r" rtl="0" eaLnBrk="0" fontAlgn="base" hangingPunct="0">
        <a:spcBef>
          <a:spcPct val="0"/>
        </a:spcBef>
        <a:spcAft>
          <a:spcPct val="0"/>
        </a:spcAft>
        <a:defRPr sz="3600" b="1">
          <a:solidFill>
            <a:schemeClr val="bg1"/>
          </a:solidFill>
          <a:latin typeface="Verdana" pitchFamily="34" charset="0"/>
        </a:defRPr>
      </a:lvl2pPr>
      <a:lvl3pPr algn="r" rtl="0" eaLnBrk="0" fontAlgn="base" hangingPunct="0">
        <a:spcBef>
          <a:spcPct val="0"/>
        </a:spcBef>
        <a:spcAft>
          <a:spcPct val="0"/>
        </a:spcAft>
        <a:defRPr sz="3600" b="1">
          <a:solidFill>
            <a:schemeClr val="bg1"/>
          </a:solidFill>
          <a:latin typeface="Verdana" pitchFamily="34" charset="0"/>
        </a:defRPr>
      </a:lvl3pPr>
      <a:lvl4pPr algn="r" rtl="0" eaLnBrk="0" fontAlgn="base" hangingPunct="0">
        <a:spcBef>
          <a:spcPct val="0"/>
        </a:spcBef>
        <a:spcAft>
          <a:spcPct val="0"/>
        </a:spcAft>
        <a:defRPr sz="3600" b="1">
          <a:solidFill>
            <a:schemeClr val="bg1"/>
          </a:solidFill>
          <a:latin typeface="Verdana" pitchFamily="34" charset="0"/>
        </a:defRPr>
      </a:lvl4pPr>
      <a:lvl5pPr algn="r" rtl="0" eaLnBrk="0" fontAlgn="base" hangingPunct="0">
        <a:spcBef>
          <a:spcPct val="0"/>
        </a:spcBef>
        <a:spcAft>
          <a:spcPct val="0"/>
        </a:spcAft>
        <a:defRPr sz="3600" b="1">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lnSpc>
          <a:spcPct val="150000"/>
        </a:lnSpc>
        <a:spcBef>
          <a:spcPct val="0"/>
        </a:spcBef>
        <a:spcAft>
          <a:spcPct val="0"/>
        </a:spcAft>
        <a:buClr>
          <a:schemeClr val="hlink"/>
        </a:buClr>
        <a:buFont typeface="Wingdings" pitchFamily="2" charset="2"/>
        <a:buChar char="v"/>
        <a:defRPr sz="3200" b="1">
          <a:solidFill>
            <a:srgbClr val="0070C0"/>
          </a:solidFill>
          <a:latin typeface="+mn-lt"/>
          <a:ea typeface="+mn-ea"/>
          <a:cs typeface="+mn-cs"/>
        </a:defRPr>
      </a:lvl1pPr>
      <a:lvl2pPr marL="742950" indent="-285750" algn="l" rtl="0" eaLnBrk="0" fontAlgn="base" hangingPunct="0">
        <a:lnSpc>
          <a:spcPct val="150000"/>
        </a:lnSpc>
        <a:spcBef>
          <a:spcPct val="0"/>
        </a:spcBef>
        <a:spcAft>
          <a:spcPct val="0"/>
        </a:spcAft>
        <a:buClr>
          <a:schemeClr val="accent1"/>
        </a:buClr>
        <a:buFont typeface="Wingdings" pitchFamily="2" charset="2"/>
        <a:buChar char="§"/>
        <a:defRPr sz="3200" b="1">
          <a:solidFill>
            <a:srgbClr val="0070C0"/>
          </a:solidFill>
          <a:latin typeface="Arial" pitchFamily="34" charset="0"/>
        </a:defRPr>
      </a:lvl2pPr>
      <a:lvl3pPr marL="1143000" indent="-228600" algn="l" rtl="0" eaLnBrk="0" fontAlgn="base" hangingPunct="0">
        <a:lnSpc>
          <a:spcPct val="150000"/>
        </a:lnSpc>
        <a:spcBef>
          <a:spcPct val="0"/>
        </a:spcBef>
        <a:spcAft>
          <a:spcPct val="0"/>
        </a:spcAft>
        <a:buClr>
          <a:schemeClr val="tx1"/>
        </a:buClr>
        <a:buChar char="•"/>
        <a:defRPr sz="2800" b="1">
          <a:solidFill>
            <a:srgbClr val="0070C0"/>
          </a:solidFill>
          <a:latin typeface="Arial" pitchFamily="34" charset="0"/>
        </a:defRPr>
      </a:lvl3pPr>
      <a:lvl4pPr marL="1600200" indent="-228600" algn="l" rtl="0" eaLnBrk="0" fontAlgn="base" hangingPunct="0">
        <a:lnSpc>
          <a:spcPct val="150000"/>
        </a:lnSpc>
        <a:spcBef>
          <a:spcPct val="0"/>
        </a:spcBef>
        <a:spcAft>
          <a:spcPct val="0"/>
        </a:spcAft>
        <a:buChar char="–"/>
        <a:defRPr sz="2800" b="1">
          <a:solidFill>
            <a:srgbClr val="0070C0"/>
          </a:solidFill>
          <a:latin typeface="Arial" pitchFamily="34" charset="0"/>
        </a:defRPr>
      </a:lvl4pPr>
      <a:lvl5pPr marL="2057400" indent="-228600" algn="l" rtl="0" eaLnBrk="0" fontAlgn="base" hangingPunct="0">
        <a:lnSpc>
          <a:spcPct val="150000"/>
        </a:lnSpc>
        <a:spcBef>
          <a:spcPct val="0"/>
        </a:spcBef>
        <a:spcAft>
          <a:spcPct val="0"/>
        </a:spcAft>
        <a:buChar char="»"/>
        <a:defRPr sz="2800" b="1">
          <a:solidFill>
            <a:srgbClr val="0070C0"/>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p:cNvSpPr>
          <p:nvPr>
            <p:ph type="ctrTitle"/>
          </p:nvPr>
        </p:nvSpPr>
        <p:spPr>
          <a:xfrm>
            <a:off x="0" y="2133600"/>
            <a:ext cx="5505450" cy="2428875"/>
          </a:xfrm>
        </p:spPr>
        <p:txBody>
          <a:bodyPr/>
          <a:lstStyle/>
          <a:p>
            <a:pPr algn="ctr">
              <a:lnSpc>
                <a:spcPct val="150000"/>
              </a:lnSpc>
            </a:pPr>
            <a:r>
              <a:rPr lang="zh-CN" altLang="en-US" sz="3600" smtClean="0">
                <a:ea typeface="宋体" charset="-122"/>
              </a:rPr>
              <a:t>第四章</a:t>
            </a:r>
            <a:r>
              <a:rPr lang="en-US" altLang="zh-CN" sz="3600" smtClean="0">
                <a:ea typeface="宋体" charset="-122"/>
              </a:rPr>
              <a:t/>
            </a:r>
            <a:br>
              <a:rPr lang="en-US" altLang="zh-CN" sz="3600" smtClean="0">
                <a:ea typeface="宋体" charset="-122"/>
              </a:rPr>
            </a:br>
            <a:r>
              <a:rPr lang="zh-CN" altLang="en-US" sz="3600" smtClean="0">
                <a:ea typeface="宋体" charset="-122"/>
              </a:rPr>
              <a:t>社区健康教育与健康促进</a:t>
            </a:r>
          </a:p>
        </p:txBody>
      </p:sp>
      <p:sp>
        <p:nvSpPr>
          <p:cNvPr id="14338" name="副标题 2"/>
          <p:cNvSpPr>
            <a:spLocks noGrp="1"/>
          </p:cNvSpPr>
          <p:nvPr>
            <p:ph type="subTitle" idx="1"/>
          </p:nvPr>
        </p:nvSpPr>
        <p:spPr/>
        <p:txBody>
          <a:bodyPr/>
          <a:lstStyle/>
          <a:p>
            <a:endParaRPr lang="zh-CN" altLang="en-US" smtClean="0">
              <a:ea typeface="宋体"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4"/>
          <p:cNvSpPr>
            <a:spLocks noGrp="1"/>
          </p:cNvSpPr>
          <p:nvPr>
            <p:ph type="title"/>
          </p:nvPr>
        </p:nvSpPr>
        <p:spPr/>
        <p:txBody>
          <a:bodyPr/>
          <a:lstStyle/>
          <a:p>
            <a:r>
              <a:rPr lang="zh-CN" altLang="en-US" smtClean="0">
                <a:ea typeface="宋体" charset="-122"/>
              </a:rPr>
              <a:t>三、健康教育与健康促进的关系</a:t>
            </a:r>
          </a:p>
        </p:txBody>
      </p:sp>
      <p:sp>
        <p:nvSpPr>
          <p:cNvPr id="23554" name="内容占位符 5"/>
          <p:cNvSpPr>
            <a:spLocks noGrp="1"/>
          </p:cNvSpPr>
          <p:nvPr>
            <p:ph idx="1"/>
          </p:nvPr>
        </p:nvSpPr>
        <p:spPr/>
        <p:txBody>
          <a:bodyPr/>
          <a:lstStyle/>
          <a:p>
            <a:pPr>
              <a:spcBef>
                <a:spcPct val="0"/>
              </a:spcBef>
            </a:pPr>
            <a:r>
              <a:rPr lang="zh-CN" altLang="zh-CN" smtClean="0">
                <a:ea typeface="宋体" charset="-122"/>
              </a:rPr>
              <a:t>健康促进的涵义比社区健康教育更为广泛，包含了健康教育</a:t>
            </a:r>
            <a:r>
              <a:rPr lang="zh-CN" altLang="en-US" smtClean="0">
                <a:ea typeface="宋体" charset="-122"/>
              </a:rPr>
              <a:t>。</a:t>
            </a:r>
            <a:endParaRPr lang="en-US" altLang="zh-CN" smtClean="0">
              <a:ea typeface="宋体" charset="-122"/>
            </a:endParaRPr>
          </a:p>
          <a:p>
            <a:pPr>
              <a:spcBef>
                <a:spcPct val="0"/>
              </a:spcBef>
            </a:pPr>
            <a:r>
              <a:rPr lang="zh-CN" altLang="zh-CN" smtClean="0">
                <a:ea typeface="宋体" charset="-122"/>
              </a:rPr>
              <a:t>健康教育是健康促进战略中最活跃的具体工作部门</a:t>
            </a:r>
            <a:r>
              <a:rPr lang="zh-CN" altLang="en-US" smtClean="0">
                <a:ea typeface="宋体" charset="-122"/>
              </a:rPr>
              <a:t>。</a:t>
            </a:r>
            <a:endParaRPr lang="zh-CN" altLang="zh-CN" smtClean="0">
              <a:ea typeface="宋体" charset="-122"/>
            </a:endParaRPr>
          </a:p>
          <a:p>
            <a:pPr>
              <a:spcBef>
                <a:spcPct val="0"/>
              </a:spcBef>
            </a:pPr>
            <a:r>
              <a:rPr lang="zh-CN" altLang="zh-CN" smtClean="0">
                <a:ea typeface="宋体" charset="-122"/>
              </a:rPr>
              <a:t>健康教育需要健康促进的指导与支持</a:t>
            </a:r>
            <a:r>
              <a:rPr lang="zh-CN" altLang="en-US" smtClean="0">
                <a:ea typeface="宋体" charset="-122"/>
              </a:rPr>
              <a:t>。</a:t>
            </a:r>
            <a:endParaRPr lang="zh-CN" altLang="zh-CN" smtClean="0">
              <a:ea typeface="宋体" charset="-122"/>
            </a:endParaRPr>
          </a:p>
          <a:p>
            <a:pPr>
              <a:spcBef>
                <a:spcPct val="0"/>
              </a:spcBef>
            </a:pPr>
            <a:r>
              <a:rPr lang="zh-CN" altLang="zh-CN" smtClean="0">
                <a:ea typeface="宋体" charset="-122"/>
              </a:rPr>
              <a:t>健康促进需要健康教育推动和落实</a:t>
            </a:r>
            <a:r>
              <a:rPr lang="zh-CN" altLang="en-US" smtClean="0">
                <a:ea typeface="宋体" charset="-122"/>
              </a:rPr>
              <a:t>。</a:t>
            </a:r>
            <a:endParaRPr lang="zh-CN" altLang="zh-CN"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4"/>
          <p:cNvSpPr>
            <a:spLocks noGrp="1"/>
          </p:cNvSpPr>
          <p:nvPr>
            <p:ph type="title"/>
          </p:nvPr>
        </p:nvSpPr>
        <p:spPr>
          <a:xfrm>
            <a:off x="838200" y="304800"/>
            <a:ext cx="8305800" cy="563563"/>
          </a:xfrm>
        </p:spPr>
        <p:txBody>
          <a:bodyPr/>
          <a:lstStyle/>
          <a:p>
            <a:r>
              <a:rPr lang="zh-CN" altLang="en-US" sz="3200" smtClean="0">
                <a:ea typeface="宋体" charset="-122"/>
              </a:rPr>
              <a:t>四、社区健康教育与健康促进的工作原则</a:t>
            </a:r>
          </a:p>
        </p:txBody>
      </p:sp>
      <p:graphicFrame>
        <p:nvGraphicFramePr>
          <p:cNvPr id="2" name="内容占位符 1"/>
          <p:cNvGraphicFramePr>
            <a:graphicFrameLocks noGrp="1"/>
          </p:cNvGraphicFramePr>
          <p:nvPr>
            <p:ph idx="1"/>
          </p:nvPr>
        </p:nvGraphicFramePr>
        <p:xfrm>
          <a:off x="1331640" y="1340768"/>
          <a:ext cx="6552728" cy="46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4"/>
          <p:cNvSpPr>
            <a:spLocks noGrp="1"/>
          </p:cNvSpPr>
          <p:nvPr>
            <p:ph type="title"/>
          </p:nvPr>
        </p:nvSpPr>
        <p:spPr>
          <a:xfrm>
            <a:off x="2195513" y="188913"/>
            <a:ext cx="6769100" cy="936625"/>
          </a:xfrm>
        </p:spPr>
        <p:txBody>
          <a:bodyPr/>
          <a:lstStyle/>
          <a:p>
            <a:r>
              <a:rPr lang="zh-CN" altLang="en-US" sz="3200" smtClean="0">
                <a:ea typeface="宋体" charset="-122"/>
              </a:rPr>
              <a:t>五、健康教育与健康促进在社区护理中的作用和意义</a:t>
            </a:r>
          </a:p>
        </p:txBody>
      </p:sp>
      <p:sp>
        <p:nvSpPr>
          <p:cNvPr id="25602" name="内容占位符 5"/>
          <p:cNvSpPr>
            <a:spLocks noGrp="1"/>
          </p:cNvSpPr>
          <p:nvPr>
            <p:ph idx="1"/>
          </p:nvPr>
        </p:nvSpPr>
        <p:spPr/>
        <p:txBody>
          <a:bodyPr/>
          <a:lstStyle/>
          <a:p>
            <a:pPr>
              <a:spcBef>
                <a:spcPct val="0"/>
              </a:spcBef>
            </a:pPr>
            <a:r>
              <a:rPr lang="zh-CN" altLang="zh-CN" smtClean="0">
                <a:ea typeface="宋体" charset="-122"/>
              </a:rPr>
              <a:t>社区护理与健康教育、健康促进的关系</a:t>
            </a:r>
            <a:endParaRPr lang="en-US" altLang="zh-CN" smtClean="0">
              <a:ea typeface="宋体" charset="-122"/>
            </a:endParaRPr>
          </a:p>
          <a:p>
            <a:pPr>
              <a:spcBef>
                <a:spcPct val="0"/>
              </a:spcBef>
            </a:pPr>
            <a:r>
              <a:rPr lang="zh-CN" altLang="zh-CN" smtClean="0">
                <a:ea typeface="宋体" charset="-122"/>
              </a:rPr>
              <a:t>社区护理中健康教育与健康促进的作用</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26627" name="图片 6" descr="4.png"/>
          <p:cNvPicPr>
            <a:picLocks noGrp="1" noChangeAspect="1"/>
          </p:cNvPicPr>
          <p:nvPr>
            <p:ph idx="1"/>
          </p:nvPr>
        </p:nvPicPr>
        <p:blipFill>
          <a:blip r:embed="rId2"/>
          <a:srcRect/>
          <a:stretch>
            <a:fillRect/>
          </a:stretch>
        </p:blipFill>
        <p:spPr>
          <a:xfrm>
            <a:off x="468313" y="1628775"/>
            <a:ext cx="8280400" cy="4870450"/>
          </a:xfrm>
        </p:spPr>
      </p:pic>
      <p:sp>
        <p:nvSpPr>
          <p:cNvPr id="5125" name="TextBox 6"/>
          <p:cNvSpPr txBox="1">
            <a:spLocks noChangeArrowheads="1"/>
          </p:cNvSpPr>
          <p:nvPr/>
        </p:nvSpPr>
        <p:spPr bwMode="auto">
          <a:xfrm>
            <a:off x="2771775" y="1628775"/>
            <a:ext cx="5832475" cy="2862263"/>
          </a:xfrm>
          <a:prstGeom prst="rect">
            <a:avLst/>
          </a:prstGeom>
          <a:noFill/>
          <a:ln w="9525">
            <a:noFill/>
            <a:miter lim="800000"/>
            <a:headEnd/>
            <a:tailEnd/>
          </a:ln>
        </p:spPr>
        <p:txBody>
          <a:bodyPr>
            <a:spAutoFit/>
          </a:bodyPr>
          <a:lstStyle/>
          <a:p>
            <a:pPr algn="ctr">
              <a:lnSpc>
                <a:spcPct val="150000"/>
              </a:lnSpc>
              <a:defRPr/>
            </a:pPr>
            <a:r>
              <a:rPr lang="zh-CN" altLang="en-US" sz="4000" b="1" dirty="0">
                <a:solidFill>
                  <a:schemeClr val="bg1"/>
                </a:solidFill>
                <a:latin typeface="+mn-ea"/>
                <a:ea typeface="+mn-ea"/>
              </a:rPr>
              <a:t>第二节</a:t>
            </a:r>
            <a:endParaRPr lang="en-US" altLang="zh-CN" sz="4000" b="1" dirty="0">
              <a:solidFill>
                <a:schemeClr val="bg1"/>
              </a:solidFill>
              <a:latin typeface="+mn-ea"/>
              <a:ea typeface="+mn-ea"/>
            </a:endParaRPr>
          </a:p>
          <a:p>
            <a:pPr algn="ctr">
              <a:lnSpc>
                <a:spcPct val="150000"/>
              </a:lnSpc>
              <a:defRPr/>
            </a:pPr>
            <a:r>
              <a:rPr lang="zh-CN" altLang="en-US" sz="4000" b="1" dirty="0">
                <a:solidFill>
                  <a:schemeClr val="bg1"/>
                </a:solidFill>
                <a:latin typeface="+mn-ea"/>
                <a:ea typeface="+mn-ea"/>
              </a:rPr>
              <a:t>社区健康教育与健康促进的相关理论</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4"/>
          <p:cNvSpPr>
            <a:spLocks noGrp="1"/>
          </p:cNvSpPr>
          <p:nvPr>
            <p:ph type="title"/>
          </p:nvPr>
        </p:nvSpPr>
        <p:spPr/>
        <p:txBody>
          <a:bodyPr/>
          <a:lstStyle/>
          <a:p>
            <a:r>
              <a:rPr lang="zh-CN" altLang="en-US" smtClean="0">
                <a:ea typeface="宋体" charset="-122"/>
              </a:rPr>
              <a:t>一、行为</a:t>
            </a:r>
          </a:p>
        </p:txBody>
      </p:sp>
      <p:sp>
        <p:nvSpPr>
          <p:cNvPr id="27650" name="内容占位符 5"/>
          <p:cNvSpPr>
            <a:spLocks noGrp="1"/>
          </p:cNvSpPr>
          <p:nvPr>
            <p:ph idx="1"/>
          </p:nvPr>
        </p:nvSpPr>
        <p:spPr>
          <a:xfrm>
            <a:off x="304800" y="1125538"/>
            <a:ext cx="8610600" cy="5399087"/>
          </a:xfrm>
        </p:spPr>
        <p:txBody>
          <a:bodyPr/>
          <a:lstStyle/>
          <a:p>
            <a:pPr>
              <a:spcBef>
                <a:spcPct val="0"/>
              </a:spcBef>
              <a:buFont typeface="Wingdings" pitchFamily="2" charset="2"/>
              <a:buNone/>
            </a:pPr>
            <a:r>
              <a:rPr lang="zh-CN" altLang="en-US" smtClean="0">
                <a:ea typeface="宋体" charset="-122"/>
              </a:rPr>
              <a:t>（一）概念</a:t>
            </a:r>
          </a:p>
          <a:p>
            <a:pPr>
              <a:spcBef>
                <a:spcPct val="0"/>
              </a:spcBef>
            </a:pPr>
            <a:r>
              <a:rPr lang="zh-CN" altLang="zh-CN" smtClean="0">
                <a:solidFill>
                  <a:srgbClr val="FF6600"/>
                </a:solidFill>
                <a:ea typeface="宋体" charset="-122"/>
              </a:rPr>
              <a:t>行为</a:t>
            </a:r>
            <a:r>
              <a:rPr lang="zh-CN" altLang="zh-CN" smtClean="0">
                <a:ea typeface="宋体" charset="-122"/>
              </a:rPr>
              <a:t>是具有认知、思维能力、情感、意志等心理活动的人，对内、外环境因素做出的能动反应。</a:t>
            </a:r>
          </a:p>
          <a:p>
            <a:pPr>
              <a:spcBef>
                <a:spcPct val="0"/>
              </a:spcBef>
            </a:pPr>
            <a:r>
              <a:rPr lang="zh-CN" altLang="zh-CN" smtClean="0">
                <a:ea typeface="宋体" charset="-122"/>
              </a:rPr>
              <a:t>人类行为</a:t>
            </a:r>
            <a:r>
              <a:rPr lang="zh-CN" altLang="en-US" smtClean="0">
                <a:ea typeface="宋体" charset="-122"/>
              </a:rPr>
              <a:t>的</a:t>
            </a:r>
            <a:r>
              <a:rPr lang="en-US" altLang="zh-CN" smtClean="0">
                <a:ea typeface="宋体" charset="-122"/>
              </a:rPr>
              <a:t>5</a:t>
            </a:r>
            <a:r>
              <a:rPr lang="zh-CN" altLang="zh-CN" smtClean="0">
                <a:ea typeface="宋体" charset="-122"/>
              </a:rPr>
              <a:t>个</a:t>
            </a:r>
            <a:r>
              <a:rPr lang="zh-CN" altLang="zh-CN" smtClean="0">
                <a:solidFill>
                  <a:srgbClr val="FF6600"/>
                </a:solidFill>
                <a:ea typeface="宋体" charset="-122"/>
              </a:rPr>
              <a:t>基本要素</a:t>
            </a:r>
            <a:endParaRPr lang="en-US" altLang="zh-CN" smtClean="0">
              <a:solidFill>
                <a:srgbClr val="FF6600"/>
              </a:solidFill>
              <a:ea typeface="宋体" charset="-122"/>
            </a:endParaRPr>
          </a:p>
          <a:p>
            <a:pPr lvl="1">
              <a:spcBef>
                <a:spcPct val="0"/>
              </a:spcBef>
            </a:pPr>
            <a:r>
              <a:rPr lang="zh-CN" altLang="zh-CN" smtClean="0">
                <a:latin typeface="Arial" charset="0"/>
                <a:ea typeface="宋体" charset="-122"/>
              </a:rPr>
              <a:t>行为主体</a:t>
            </a:r>
            <a:r>
              <a:rPr lang="en-US" altLang="zh-CN" smtClean="0">
                <a:latin typeface="Arial" charset="0"/>
                <a:ea typeface="宋体" charset="-122"/>
              </a:rPr>
              <a:t> </a:t>
            </a:r>
            <a:r>
              <a:rPr lang="zh-CN" altLang="en-US" smtClean="0">
                <a:latin typeface="Arial" charset="0"/>
                <a:ea typeface="宋体" charset="-122"/>
              </a:rPr>
              <a:t>、</a:t>
            </a:r>
            <a:r>
              <a:rPr lang="zh-CN" altLang="zh-CN" smtClean="0">
                <a:latin typeface="Arial" charset="0"/>
                <a:ea typeface="宋体" charset="-122"/>
              </a:rPr>
              <a:t>行为客体</a:t>
            </a:r>
            <a:r>
              <a:rPr lang="en-US" altLang="zh-CN" smtClean="0">
                <a:latin typeface="Arial" charset="0"/>
                <a:ea typeface="宋体" charset="-122"/>
              </a:rPr>
              <a:t> </a:t>
            </a:r>
            <a:r>
              <a:rPr lang="zh-CN" altLang="en-US" smtClean="0">
                <a:latin typeface="Arial" charset="0"/>
                <a:ea typeface="宋体" charset="-122"/>
              </a:rPr>
              <a:t>、</a:t>
            </a:r>
            <a:r>
              <a:rPr lang="zh-CN" altLang="zh-CN" smtClean="0">
                <a:latin typeface="Arial" charset="0"/>
                <a:ea typeface="宋体" charset="-122"/>
              </a:rPr>
              <a:t>行为环境</a:t>
            </a:r>
            <a:r>
              <a:rPr lang="en-US" altLang="zh-CN" smtClean="0">
                <a:latin typeface="Arial" charset="0"/>
                <a:ea typeface="宋体" charset="-122"/>
              </a:rPr>
              <a:t> </a:t>
            </a:r>
            <a:r>
              <a:rPr lang="zh-CN" altLang="en-US" smtClean="0">
                <a:latin typeface="Arial" charset="0"/>
                <a:ea typeface="宋体" charset="-122"/>
              </a:rPr>
              <a:t>、</a:t>
            </a:r>
            <a:r>
              <a:rPr lang="zh-CN" altLang="zh-CN" smtClean="0">
                <a:latin typeface="Arial" charset="0"/>
                <a:ea typeface="宋体" charset="-122"/>
              </a:rPr>
              <a:t>行为手段</a:t>
            </a:r>
            <a:r>
              <a:rPr lang="zh-CN" altLang="en-US" smtClean="0">
                <a:latin typeface="Arial" charset="0"/>
                <a:ea typeface="宋体" charset="-122"/>
              </a:rPr>
              <a:t>、</a:t>
            </a:r>
            <a:r>
              <a:rPr lang="zh-CN" altLang="zh-CN" smtClean="0">
                <a:latin typeface="Arial" charset="0"/>
                <a:ea typeface="宋体" charset="-122"/>
              </a:rPr>
              <a:t>行为结果</a:t>
            </a:r>
            <a:r>
              <a:rPr lang="zh-CN" altLang="en-US" smtClean="0">
                <a:latin typeface="Arial" charset="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4"/>
          <p:cNvSpPr>
            <a:spLocks noGrp="1"/>
          </p:cNvSpPr>
          <p:nvPr>
            <p:ph type="title"/>
          </p:nvPr>
        </p:nvSpPr>
        <p:spPr/>
        <p:txBody>
          <a:bodyPr/>
          <a:lstStyle/>
          <a:p>
            <a:r>
              <a:rPr lang="zh-CN" altLang="en-US" smtClean="0">
                <a:ea typeface="宋体" charset="-122"/>
              </a:rPr>
              <a:t>一、行为</a:t>
            </a:r>
          </a:p>
        </p:txBody>
      </p:sp>
      <p:sp>
        <p:nvSpPr>
          <p:cNvPr id="28674" name="内容占位符 5"/>
          <p:cNvSpPr>
            <a:spLocks noGrp="1"/>
          </p:cNvSpPr>
          <p:nvPr>
            <p:ph idx="1"/>
          </p:nvPr>
        </p:nvSpPr>
        <p:spPr/>
        <p:txBody>
          <a:bodyPr/>
          <a:lstStyle/>
          <a:p>
            <a:pPr>
              <a:spcBef>
                <a:spcPct val="0"/>
              </a:spcBef>
              <a:buFont typeface="Wingdings" pitchFamily="2" charset="2"/>
              <a:buNone/>
            </a:pPr>
            <a:r>
              <a:rPr lang="zh-CN" altLang="zh-CN" smtClean="0">
                <a:ea typeface="宋体" charset="-122"/>
              </a:rPr>
              <a:t>（二）行为的特征</a:t>
            </a:r>
          </a:p>
          <a:p>
            <a:pPr>
              <a:spcBef>
                <a:spcPct val="0"/>
              </a:spcBef>
            </a:pPr>
            <a:r>
              <a:rPr lang="zh-CN" altLang="zh-CN" smtClean="0">
                <a:ea typeface="宋体" charset="-122"/>
              </a:rPr>
              <a:t>人类行为具有生物和社会双重属性</a:t>
            </a:r>
          </a:p>
          <a:p>
            <a:pPr>
              <a:spcBef>
                <a:spcPct val="0"/>
              </a:spcBef>
            </a:pPr>
            <a:r>
              <a:rPr lang="zh-CN" altLang="zh-CN" smtClean="0">
                <a:ea typeface="宋体" charset="-122"/>
              </a:rPr>
              <a:t>人类行为的目的性</a:t>
            </a:r>
          </a:p>
          <a:p>
            <a:pPr>
              <a:spcBef>
                <a:spcPct val="0"/>
              </a:spcBef>
            </a:pPr>
            <a:r>
              <a:rPr lang="zh-CN" altLang="zh-CN" smtClean="0">
                <a:ea typeface="宋体" charset="-122"/>
              </a:rPr>
              <a:t>人类行为的可塑性和可控制性</a:t>
            </a:r>
            <a:r>
              <a:rPr lang="en-US" altLang="zh-CN" smtClean="0">
                <a:ea typeface="宋体" charset="-122"/>
              </a:rPr>
              <a:t> </a:t>
            </a:r>
            <a:endParaRPr lang="zh-CN" altLang="zh-CN" smtClean="0">
              <a:ea typeface="宋体" charset="-122"/>
            </a:endParaRPr>
          </a:p>
          <a:p>
            <a:pPr>
              <a:spcBef>
                <a:spcPct val="0"/>
              </a:spcBef>
            </a:pPr>
            <a:r>
              <a:rPr lang="zh-CN" altLang="zh-CN" smtClean="0">
                <a:ea typeface="宋体" charset="-122"/>
              </a:rPr>
              <a:t>人类行为的差异性</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4"/>
          <p:cNvSpPr>
            <a:spLocks noGrp="1"/>
          </p:cNvSpPr>
          <p:nvPr>
            <p:ph type="title"/>
          </p:nvPr>
        </p:nvSpPr>
        <p:spPr/>
        <p:txBody>
          <a:bodyPr/>
          <a:lstStyle/>
          <a:p>
            <a:r>
              <a:rPr lang="zh-CN" altLang="en-US" smtClean="0">
                <a:ea typeface="宋体" charset="-122"/>
              </a:rPr>
              <a:t>一、行为</a:t>
            </a:r>
          </a:p>
        </p:txBody>
      </p:sp>
      <p:sp>
        <p:nvSpPr>
          <p:cNvPr id="29698" name="内容占位符 5"/>
          <p:cNvSpPr>
            <a:spLocks noGrp="1"/>
          </p:cNvSpPr>
          <p:nvPr>
            <p:ph idx="1"/>
          </p:nvPr>
        </p:nvSpPr>
        <p:spPr>
          <a:xfrm>
            <a:off x="304800" y="1504950"/>
            <a:ext cx="8610600" cy="4876800"/>
          </a:xfrm>
        </p:spPr>
        <p:txBody>
          <a:bodyPr/>
          <a:lstStyle/>
          <a:p>
            <a:pPr>
              <a:spcBef>
                <a:spcPct val="0"/>
              </a:spcBef>
              <a:buFont typeface="Wingdings" pitchFamily="2" charset="2"/>
              <a:buNone/>
            </a:pPr>
            <a:r>
              <a:rPr lang="zh-CN" altLang="zh-CN" smtClean="0">
                <a:ea typeface="宋体" charset="-122"/>
              </a:rPr>
              <a:t>（三）行为的发展和适应</a:t>
            </a:r>
          </a:p>
          <a:p>
            <a:pPr>
              <a:spcBef>
                <a:spcPct val="0"/>
              </a:spcBef>
            </a:pPr>
            <a:r>
              <a:rPr lang="zh-CN" altLang="en-US" smtClean="0">
                <a:ea typeface="宋体" charset="-122"/>
              </a:rPr>
              <a:t>人类</a:t>
            </a:r>
            <a:r>
              <a:rPr lang="zh-CN" altLang="zh-CN" smtClean="0">
                <a:ea typeface="宋体" charset="-122"/>
              </a:rPr>
              <a:t>行为的发展</a:t>
            </a:r>
          </a:p>
          <a:p>
            <a:pPr>
              <a:spcBef>
                <a:spcPct val="0"/>
              </a:spcBef>
            </a:pPr>
            <a:r>
              <a:rPr lang="zh-CN" altLang="zh-CN" smtClean="0">
                <a:ea typeface="宋体" charset="-122"/>
              </a:rPr>
              <a:t>人类行为发展具有连续性和不平衡性</a:t>
            </a:r>
          </a:p>
          <a:p>
            <a:pPr>
              <a:spcBef>
                <a:spcPct val="0"/>
              </a:spcBef>
            </a:pPr>
            <a:r>
              <a:rPr lang="zh-CN" altLang="zh-CN" smtClean="0">
                <a:ea typeface="宋体" charset="-122"/>
              </a:rPr>
              <a:t>人类行为的适应</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4"/>
          <p:cNvSpPr>
            <a:spLocks noGrp="1"/>
          </p:cNvSpPr>
          <p:nvPr>
            <p:ph type="title"/>
          </p:nvPr>
        </p:nvSpPr>
        <p:spPr/>
        <p:txBody>
          <a:bodyPr/>
          <a:lstStyle/>
          <a:p>
            <a:r>
              <a:rPr lang="zh-CN" altLang="en-US" smtClean="0">
                <a:ea typeface="宋体" charset="-122"/>
              </a:rPr>
              <a:t>一、行为</a:t>
            </a:r>
          </a:p>
        </p:txBody>
      </p:sp>
      <p:graphicFrame>
        <p:nvGraphicFramePr>
          <p:cNvPr id="9" name="内容占位符 8"/>
          <p:cNvGraphicFramePr>
            <a:graphicFrameLocks noGrp="1"/>
          </p:cNvGraphicFramePr>
          <p:nvPr>
            <p:ph idx="1"/>
          </p:nvPr>
        </p:nvGraphicFramePr>
        <p:xfrm>
          <a:off x="304800" y="1916832"/>
          <a:ext cx="8610600" cy="4331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30724" name="矩形 9"/>
          <p:cNvSpPr>
            <a:spLocks noChangeArrowheads="1"/>
          </p:cNvSpPr>
          <p:nvPr/>
        </p:nvSpPr>
        <p:spPr bwMode="auto">
          <a:xfrm>
            <a:off x="395288" y="1196975"/>
            <a:ext cx="6454775" cy="584200"/>
          </a:xfrm>
          <a:prstGeom prst="rect">
            <a:avLst/>
          </a:prstGeom>
          <a:noFill/>
          <a:ln w="9525">
            <a:noFill/>
            <a:miter lim="800000"/>
            <a:headEnd/>
            <a:tailEnd/>
          </a:ln>
        </p:spPr>
        <p:txBody>
          <a:bodyPr wrap="none">
            <a:spAutoFit/>
          </a:bodyPr>
          <a:lstStyle/>
          <a:p>
            <a:r>
              <a:rPr lang="zh-CN" altLang="zh-CN" sz="3200" b="1"/>
              <a:t>（四）行为形成和发展的影响因素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a:spLocks noGrp="1"/>
          </p:cNvSpPr>
          <p:nvPr>
            <p:ph type="title"/>
          </p:nvPr>
        </p:nvSpPr>
        <p:spPr/>
        <p:txBody>
          <a:bodyPr/>
          <a:lstStyle/>
          <a:p>
            <a:r>
              <a:rPr lang="zh-CN" altLang="en-US" smtClean="0">
                <a:ea typeface="宋体" charset="-122"/>
              </a:rPr>
              <a:t>二、健康相关行为</a:t>
            </a:r>
          </a:p>
        </p:txBody>
      </p:sp>
      <p:sp>
        <p:nvSpPr>
          <p:cNvPr id="31746" name="内容占位符 2"/>
          <p:cNvSpPr>
            <a:spLocks noGrp="1"/>
          </p:cNvSpPr>
          <p:nvPr>
            <p:ph idx="1"/>
          </p:nvPr>
        </p:nvSpPr>
        <p:spPr>
          <a:xfrm>
            <a:off x="179388" y="1268413"/>
            <a:ext cx="8736012" cy="4979987"/>
          </a:xfrm>
        </p:spPr>
        <p:txBody>
          <a:bodyPr/>
          <a:lstStyle/>
          <a:p>
            <a:pPr>
              <a:spcBef>
                <a:spcPct val="0"/>
              </a:spcBef>
            </a:pPr>
            <a:r>
              <a:rPr lang="zh-CN" altLang="zh-CN" smtClean="0">
                <a:solidFill>
                  <a:srgbClr val="FF6600"/>
                </a:solidFill>
                <a:ea typeface="宋体" charset="-122"/>
              </a:rPr>
              <a:t>健康相关行为</a:t>
            </a:r>
            <a:r>
              <a:rPr lang="zh-CN" altLang="zh-CN" smtClean="0">
                <a:ea typeface="宋体" charset="-122"/>
              </a:rPr>
              <a:t>（</a:t>
            </a:r>
            <a:r>
              <a:rPr lang="en-US" altLang="zh-CN" smtClean="0">
                <a:ea typeface="宋体" charset="-122"/>
              </a:rPr>
              <a:t>health related behavior</a:t>
            </a:r>
            <a:r>
              <a:rPr lang="zh-CN" altLang="zh-CN" smtClean="0">
                <a:ea typeface="宋体" charset="-122"/>
              </a:rPr>
              <a:t>）是指与健康或疾病有关的行为。</a:t>
            </a:r>
            <a:endParaRPr lang="en-US" altLang="zh-CN" smtClean="0">
              <a:ea typeface="宋体" charset="-122"/>
            </a:endParaRPr>
          </a:p>
          <a:p>
            <a:pPr>
              <a:spcBef>
                <a:spcPct val="0"/>
              </a:spcBef>
            </a:pPr>
            <a:r>
              <a:rPr lang="zh-CN" altLang="zh-CN" smtClean="0">
                <a:ea typeface="宋体" charset="-122"/>
              </a:rPr>
              <a:t>按行为对行为者自身和他人健康状况的影响，可分为</a:t>
            </a:r>
            <a:r>
              <a:rPr lang="zh-CN" altLang="en-US" smtClean="0">
                <a:ea typeface="宋体" charset="-122"/>
              </a:rPr>
              <a:t>：</a:t>
            </a:r>
            <a:endParaRPr lang="en-US" altLang="zh-CN" smtClean="0">
              <a:ea typeface="宋体" charset="-122"/>
            </a:endParaRPr>
          </a:p>
          <a:p>
            <a:pPr lvl="1">
              <a:spcBef>
                <a:spcPct val="0"/>
              </a:spcBef>
            </a:pPr>
            <a:r>
              <a:rPr lang="zh-CN" altLang="zh-CN" smtClean="0">
                <a:latin typeface="Arial" charset="0"/>
                <a:ea typeface="宋体" charset="-122"/>
              </a:rPr>
              <a:t>促进健康的行为</a:t>
            </a:r>
            <a:r>
              <a:rPr lang="en-US" altLang="zh-CN" smtClean="0">
                <a:latin typeface="Arial" charset="0"/>
                <a:ea typeface="宋体" charset="-122"/>
              </a:rPr>
              <a:t> &amp; </a:t>
            </a:r>
            <a:r>
              <a:rPr lang="zh-CN" altLang="zh-CN" smtClean="0">
                <a:latin typeface="Arial" charset="0"/>
                <a:ea typeface="宋体" charset="-122"/>
              </a:rPr>
              <a:t>危害健康的行为</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p:nvPr>
        </p:nvSpPr>
        <p:spPr/>
        <p:txBody>
          <a:bodyPr/>
          <a:lstStyle/>
          <a:p>
            <a:r>
              <a:rPr lang="zh-CN" altLang="en-US" smtClean="0">
                <a:ea typeface="宋体" charset="-122"/>
              </a:rPr>
              <a:t>二、健康相关行为</a:t>
            </a:r>
          </a:p>
        </p:txBody>
      </p:sp>
      <p:sp>
        <p:nvSpPr>
          <p:cNvPr id="32770" name="内容占位符 2"/>
          <p:cNvSpPr>
            <a:spLocks noGrp="1"/>
          </p:cNvSpPr>
          <p:nvPr>
            <p:ph idx="1"/>
          </p:nvPr>
        </p:nvSpPr>
        <p:spPr>
          <a:xfrm>
            <a:off x="179388" y="1268413"/>
            <a:ext cx="8736012" cy="4979987"/>
          </a:xfrm>
        </p:spPr>
        <p:txBody>
          <a:bodyPr/>
          <a:lstStyle/>
          <a:p>
            <a:pPr>
              <a:spcBef>
                <a:spcPct val="0"/>
              </a:spcBef>
              <a:buFont typeface="Wingdings" pitchFamily="2" charset="2"/>
              <a:buNone/>
            </a:pPr>
            <a:r>
              <a:rPr lang="zh-CN" altLang="zh-CN" smtClean="0">
                <a:ea typeface="宋体" charset="-122"/>
              </a:rPr>
              <a:t>（一）促进健康行为</a:t>
            </a:r>
          </a:p>
          <a:p>
            <a:pPr>
              <a:spcBef>
                <a:spcPct val="0"/>
              </a:spcBef>
            </a:pPr>
            <a:r>
              <a:rPr lang="zh-CN" altLang="zh-CN" smtClean="0">
                <a:ea typeface="宋体" charset="-122"/>
              </a:rPr>
              <a:t>指个体或群体表现出的客观上有益于自身和他人的一组行为。</a:t>
            </a:r>
          </a:p>
          <a:p>
            <a:pPr>
              <a:spcBef>
                <a:spcPct val="0"/>
              </a:spcBef>
            </a:pPr>
            <a:r>
              <a:rPr lang="zh-CN" altLang="zh-CN" smtClean="0">
                <a:solidFill>
                  <a:srgbClr val="FF6600"/>
                </a:solidFill>
                <a:ea typeface="宋体" charset="-122"/>
              </a:rPr>
              <a:t>主要特征</a:t>
            </a:r>
            <a:r>
              <a:rPr lang="en-US" altLang="zh-CN" smtClean="0">
                <a:solidFill>
                  <a:srgbClr val="FF6600"/>
                </a:solidFill>
                <a:ea typeface="宋体" charset="-122"/>
              </a:rPr>
              <a:t> </a:t>
            </a:r>
            <a:endParaRPr lang="en-US" altLang="zh-CN" smtClean="0">
              <a:ea typeface="宋体" charset="-122"/>
            </a:endParaRPr>
          </a:p>
          <a:p>
            <a:pPr lvl="1">
              <a:spcBef>
                <a:spcPct val="0"/>
              </a:spcBef>
            </a:pPr>
            <a:r>
              <a:rPr lang="zh-CN" altLang="zh-CN" smtClean="0">
                <a:latin typeface="Arial" charset="0"/>
                <a:ea typeface="宋体" charset="-122"/>
              </a:rPr>
              <a:t>有利性</a:t>
            </a:r>
            <a:r>
              <a:rPr lang="zh-CN" altLang="en-US" smtClean="0">
                <a:latin typeface="Arial" charset="0"/>
                <a:ea typeface="宋体" charset="-122"/>
              </a:rPr>
              <a:t>、</a:t>
            </a:r>
            <a:r>
              <a:rPr lang="zh-CN" altLang="zh-CN" smtClean="0">
                <a:latin typeface="Arial" charset="0"/>
                <a:ea typeface="宋体" charset="-122"/>
              </a:rPr>
              <a:t>规律性</a:t>
            </a:r>
            <a:r>
              <a:rPr lang="zh-CN" altLang="en-US" smtClean="0">
                <a:latin typeface="Arial" charset="0"/>
                <a:ea typeface="宋体" charset="-122"/>
              </a:rPr>
              <a:t>、</a:t>
            </a:r>
            <a:r>
              <a:rPr lang="zh-CN" altLang="zh-CN" smtClean="0">
                <a:latin typeface="Arial" charset="0"/>
                <a:ea typeface="宋体" charset="-122"/>
              </a:rPr>
              <a:t>和谐性</a:t>
            </a:r>
            <a:r>
              <a:rPr lang="zh-CN" altLang="en-US" smtClean="0">
                <a:latin typeface="Arial" charset="0"/>
                <a:ea typeface="宋体" charset="-122"/>
              </a:rPr>
              <a:t>、</a:t>
            </a:r>
            <a:r>
              <a:rPr lang="zh-CN" altLang="zh-CN" smtClean="0">
                <a:latin typeface="Arial" charset="0"/>
                <a:ea typeface="宋体" charset="-122"/>
              </a:rPr>
              <a:t>一致性</a:t>
            </a:r>
            <a:r>
              <a:rPr lang="zh-CN" altLang="en-US" smtClean="0">
                <a:latin typeface="Arial" charset="0"/>
                <a:ea typeface="宋体" charset="-122"/>
              </a:rPr>
              <a:t>、</a:t>
            </a:r>
            <a:r>
              <a:rPr lang="zh-CN" altLang="zh-CN" smtClean="0">
                <a:latin typeface="Arial" charset="0"/>
                <a:ea typeface="宋体" charset="-122"/>
              </a:rPr>
              <a:t>适宜性</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xfrm>
            <a:off x="-1549400" y="260350"/>
            <a:ext cx="7561263" cy="647700"/>
          </a:xfrm>
        </p:spPr>
        <p:txBody>
          <a:bodyPr/>
          <a:lstStyle/>
          <a:p>
            <a:r>
              <a:rPr lang="zh-CN" altLang="en-US" sz="4000" smtClean="0">
                <a:ea typeface="宋体" charset="-122"/>
              </a:rPr>
              <a:t>学习目标</a:t>
            </a:r>
          </a:p>
        </p:txBody>
      </p:sp>
      <p:sp>
        <p:nvSpPr>
          <p:cNvPr id="15362" name="内容占位符 2"/>
          <p:cNvSpPr>
            <a:spLocks noGrp="1"/>
          </p:cNvSpPr>
          <p:nvPr>
            <p:ph idx="1"/>
          </p:nvPr>
        </p:nvSpPr>
        <p:spPr>
          <a:xfrm>
            <a:off x="250825" y="1196975"/>
            <a:ext cx="8659813" cy="5472113"/>
          </a:xfrm>
        </p:spPr>
        <p:txBody>
          <a:bodyPr/>
          <a:lstStyle/>
          <a:p>
            <a:pPr>
              <a:lnSpc>
                <a:spcPct val="100000"/>
              </a:lnSpc>
              <a:spcBef>
                <a:spcPct val="0"/>
              </a:spcBef>
            </a:pPr>
            <a:r>
              <a:rPr lang="zh-CN" altLang="en-US" i="1" smtClean="0">
                <a:solidFill>
                  <a:srgbClr val="FF0000"/>
                </a:solidFill>
                <a:ea typeface="宋体" charset="-122"/>
              </a:rPr>
              <a:t>掌握</a:t>
            </a:r>
            <a:endParaRPr lang="en-US" altLang="zh-CN" i="1" smtClean="0">
              <a:solidFill>
                <a:srgbClr val="FF0000"/>
              </a:solidFill>
              <a:ea typeface="宋体" charset="-122"/>
            </a:endParaRPr>
          </a:p>
          <a:p>
            <a:pPr lvl="1">
              <a:lnSpc>
                <a:spcPct val="100000"/>
              </a:lnSpc>
              <a:spcBef>
                <a:spcPct val="0"/>
              </a:spcBef>
            </a:pPr>
            <a:r>
              <a:rPr lang="zh-CN" altLang="zh-CN" sz="2800" smtClean="0">
                <a:latin typeface="Arial" charset="0"/>
                <a:ea typeface="宋体" charset="-122"/>
              </a:rPr>
              <a:t>健康促进与健康教育的概念；促进健康行为的种类；危害健康行为的分类；与疾病相联系的健康相关行为；社区健康教育的方法和步骤。</a:t>
            </a:r>
            <a:endParaRPr lang="zh-CN" altLang="en-US" sz="2800" smtClean="0">
              <a:solidFill>
                <a:schemeClr val="tx1"/>
              </a:solidFill>
              <a:latin typeface="Arial" charset="0"/>
              <a:ea typeface="宋体" charset="-122"/>
            </a:endParaRPr>
          </a:p>
          <a:p>
            <a:pPr>
              <a:lnSpc>
                <a:spcPct val="100000"/>
              </a:lnSpc>
              <a:spcBef>
                <a:spcPct val="0"/>
              </a:spcBef>
            </a:pPr>
            <a:r>
              <a:rPr lang="zh-CN" altLang="en-US" i="1" smtClean="0">
                <a:solidFill>
                  <a:srgbClr val="692AA2"/>
                </a:solidFill>
                <a:ea typeface="宋体" charset="-122"/>
              </a:rPr>
              <a:t>熟悉</a:t>
            </a:r>
            <a:endParaRPr lang="en-US" altLang="zh-CN" i="1" smtClean="0">
              <a:solidFill>
                <a:srgbClr val="692AA2"/>
              </a:solidFill>
              <a:ea typeface="宋体" charset="-122"/>
            </a:endParaRPr>
          </a:p>
          <a:p>
            <a:pPr lvl="1">
              <a:lnSpc>
                <a:spcPct val="100000"/>
              </a:lnSpc>
              <a:spcBef>
                <a:spcPct val="0"/>
              </a:spcBef>
            </a:pPr>
            <a:r>
              <a:rPr lang="zh-CN" altLang="zh-CN" sz="2800" smtClean="0">
                <a:latin typeface="Arial" charset="0"/>
                <a:ea typeface="宋体" charset="-122"/>
              </a:rPr>
              <a:t>健康促进、健康教育与卫生宣教之间的关系；构成人类行为的五个基本要素；常用的改变健康相关行为理论模式。</a:t>
            </a:r>
            <a:endParaRPr lang="zh-CN" altLang="en-US" sz="2800" smtClean="0">
              <a:solidFill>
                <a:schemeClr val="tx1"/>
              </a:solidFill>
              <a:latin typeface="Arial" charset="0"/>
              <a:ea typeface="宋体" charset="-122"/>
            </a:endParaRPr>
          </a:p>
          <a:p>
            <a:pPr>
              <a:lnSpc>
                <a:spcPct val="100000"/>
              </a:lnSpc>
              <a:spcBef>
                <a:spcPct val="0"/>
              </a:spcBef>
            </a:pPr>
            <a:r>
              <a:rPr lang="zh-CN" altLang="en-US" i="1" smtClean="0">
                <a:solidFill>
                  <a:srgbClr val="FF6600"/>
                </a:solidFill>
                <a:ea typeface="宋体" charset="-122"/>
              </a:rPr>
              <a:t>了解</a:t>
            </a:r>
            <a:endParaRPr lang="en-US" altLang="zh-CN" i="1" smtClean="0">
              <a:solidFill>
                <a:srgbClr val="FF6600"/>
              </a:solidFill>
              <a:ea typeface="宋体" charset="-122"/>
            </a:endParaRPr>
          </a:p>
          <a:p>
            <a:pPr lvl="1">
              <a:lnSpc>
                <a:spcPct val="100000"/>
              </a:lnSpc>
              <a:spcBef>
                <a:spcPct val="0"/>
              </a:spcBef>
            </a:pPr>
            <a:r>
              <a:rPr lang="zh-CN" altLang="zh-CN" sz="2800" smtClean="0">
                <a:latin typeface="Arial" charset="0"/>
                <a:ea typeface="宋体" charset="-122"/>
              </a:rPr>
              <a:t>行为的概念和行为发展的影响因素；健康促进活动的五个领域和三大基本策略。</a:t>
            </a:r>
            <a:endParaRPr lang="en-US" altLang="zh-CN" sz="2800" smtClean="0">
              <a:solidFill>
                <a:schemeClr val="tx1"/>
              </a:solidFill>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p:cNvSpPr>
          <p:nvPr>
            <p:ph type="title"/>
          </p:nvPr>
        </p:nvSpPr>
        <p:spPr/>
        <p:txBody>
          <a:bodyPr/>
          <a:lstStyle/>
          <a:p>
            <a:r>
              <a:rPr lang="zh-CN" altLang="en-US" smtClean="0">
                <a:ea typeface="宋体" charset="-122"/>
              </a:rPr>
              <a:t>二、健康相关行为</a:t>
            </a:r>
          </a:p>
        </p:txBody>
      </p:sp>
      <p:graphicFrame>
        <p:nvGraphicFramePr>
          <p:cNvPr id="5" name="内容占位符 4"/>
          <p:cNvGraphicFramePr>
            <a:graphicFrameLocks noGrp="1"/>
          </p:cNvGraphicFramePr>
          <p:nvPr>
            <p:ph idx="1"/>
          </p:nvPr>
        </p:nvGraphicFramePr>
        <p:xfrm>
          <a:off x="1331640" y="1988840"/>
          <a:ext cx="6696744" cy="4547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17" name="内容占位符 2"/>
          <p:cNvSpPr txBox="1">
            <a:spLocks/>
          </p:cNvSpPr>
          <p:nvPr/>
        </p:nvSpPr>
        <p:spPr bwMode="auto">
          <a:xfrm>
            <a:off x="323850" y="1125538"/>
            <a:ext cx="8610600" cy="719137"/>
          </a:xfrm>
          <a:prstGeom prst="rect">
            <a:avLst/>
          </a:prstGeom>
          <a:noFill/>
          <a:ln w="9525">
            <a:noFill/>
            <a:miter lim="800000"/>
            <a:headEnd/>
            <a:tailEnd/>
          </a:ln>
        </p:spPr>
        <p:txBody>
          <a:bodyPr/>
          <a:lstStyle/>
          <a:p>
            <a:pPr marL="342900" indent="-342900" eaLnBrk="0" hangingPunct="0">
              <a:lnSpc>
                <a:spcPct val="150000"/>
              </a:lnSpc>
              <a:spcBef>
                <a:spcPts val="0"/>
              </a:spcBef>
              <a:buClr>
                <a:schemeClr val="hlink"/>
              </a:buClr>
              <a:buFont typeface="Wingdings" pitchFamily="2" charset="2"/>
              <a:buChar char="v"/>
              <a:defRPr/>
            </a:pPr>
            <a:r>
              <a:rPr lang="zh-CN" altLang="en-US" sz="3200" b="1" kern="0" dirty="0">
                <a:solidFill>
                  <a:srgbClr val="0070C0"/>
                </a:solidFill>
                <a:latin typeface="+mn-lt"/>
                <a:ea typeface="+mn-ea"/>
              </a:rPr>
              <a:t>促进</a:t>
            </a:r>
            <a:r>
              <a:rPr lang="zh-CN" altLang="zh-CN" sz="3200" b="1" kern="0" dirty="0">
                <a:solidFill>
                  <a:srgbClr val="0070C0"/>
                </a:solidFill>
                <a:latin typeface="+mn-lt"/>
                <a:ea typeface="+mn-ea"/>
              </a:rPr>
              <a:t>健康行为的分类</a:t>
            </a:r>
            <a:endParaRPr lang="en-US" altLang="zh-CN" sz="3200" b="1" kern="0" dirty="0">
              <a:solidFill>
                <a:srgbClr val="0070C0"/>
              </a:solidFill>
              <a:latin typeface="+mn-lt"/>
              <a:ea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p:txBody>
          <a:bodyPr/>
          <a:lstStyle/>
          <a:p>
            <a:r>
              <a:rPr lang="zh-CN" altLang="en-US" smtClean="0">
                <a:ea typeface="宋体" charset="-122"/>
              </a:rPr>
              <a:t>二、健康相关行为</a:t>
            </a:r>
          </a:p>
        </p:txBody>
      </p:sp>
      <p:sp>
        <p:nvSpPr>
          <p:cNvPr id="35842" name="内容占位符 2"/>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zh-CN" smtClean="0">
                <a:ea typeface="宋体" charset="-122"/>
              </a:rPr>
              <a:t>（</a:t>
            </a:r>
            <a:r>
              <a:rPr lang="zh-CN" altLang="en-US" smtClean="0">
                <a:ea typeface="宋体" charset="-122"/>
              </a:rPr>
              <a:t>二</a:t>
            </a:r>
            <a:r>
              <a:rPr lang="zh-CN" altLang="zh-CN" smtClean="0">
                <a:ea typeface="宋体" charset="-122"/>
              </a:rPr>
              <a:t>）</a:t>
            </a:r>
            <a:r>
              <a:rPr lang="zh-CN" altLang="en-US" smtClean="0">
                <a:ea typeface="宋体" charset="-122"/>
              </a:rPr>
              <a:t>危害</a:t>
            </a:r>
            <a:r>
              <a:rPr lang="zh-CN" altLang="zh-CN" smtClean="0">
                <a:ea typeface="宋体" charset="-122"/>
              </a:rPr>
              <a:t>健康行为</a:t>
            </a:r>
          </a:p>
          <a:p>
            <a:pPr>
              <a:spcBef>
                <a:spcPct val="0"/>
              </a:spcBef>
            </a:pPr>
            <a:r>
              <a:rPr lang="zh-CN" altLang="zh-CN" smtClean="0">
                <a:ea typeface="宋体" charset="-122"/>
              </a:rPr>
              <a:t>指的是偏离个人、他人、乃至社会的健康期望，即不利于自身和他人健康的一组行为。</a:t>
            </a:r>
          </a:p>
          <a:p>
            <a:pPr>
              <a:spcBef>
                <a:spcPct val="0"/>
              </a:spcBef>
            </a:pPr>
            <a:r>
              <a:rPr lang="zh-CN" altLang="zh-CN" smtClean="0">
                <a:solidFill>
                  <a:srgbClr val="FF6600"/>
                </a:solidFill>
                <a:ea typeface="宋体" charset="-122"/>
              </a:rPr>
              <a:t>主要特征</a:t>
            </a:r>
            <a:endParaRPr lang="en-US" altLang="zh-CN" smtClean="0">
              <a:solidFill>
                <a:srgbClr val="FF6600"/>
              </a:solidFill>
              <a:ea typeface="宋体" charset="-122"/>
            </a:endParaRPr>
          </a:p>
          <a:p>
            <a:pPr lvl="1">
              <a:spcBef>
                <a:spcPct val="0"/>
              </a:spcBef>
            </a:pPr>
            <a:r>
              <a:rPr lang="zh-CN" altLang="zh-CN" smtClean="0">
                <a:latin typeface="Arial" charset="0"/>
                <a:ea typeface="宋体" charset="-122"/>
              </a:rPr>
              <a:t>危害性</a:t>
            </a:r>
            <a:r>
              <a:rPr lang="zh-CN" altLang="en-US" smtClean="0">
                <a:latin typeface="Arial" charset="0"/>
                <a:ea typeface="宋体" charset="-122"/>
              </a:rPr>
              <a:t>、</a:t>
            </a:r>
            <a:r>
              <a:rPr lang="zh-CN" altLang="zh-CN" smtClean="0">
                <a:latin typeface="Arial" charset="0"/>
                <a:ea typeface="宋体" charset="-122"/>
              </a:rPr>
              <a:t>明显性和稳定性</a:t>
            </a:r>
            <a:r>
              <a:rPr lang="zh-CN" altLang="en-US" smtClean="0">
                <a:latin typeface="Arial" charset="0"/>
                <a:ea typeface="宋体" charset="-122"/>
              </a:rPr>
              <a:t>、</a:t>
            </a:r>
            <a:r>
              <a:rPr lang="zh-CN" altLang="zh-CN" smtClean="0">
                <a:latin typeface="Arial" charset="0"/>
                <a:ea typeface="宋体" charset="-122"/>
              </a:rPr>
              <a:t>习得性</a:t>
            </a:r>
            <a:r>
              <a:rPr lang="zh-CN" altLang="en-US" smtClean="0">
                <a:latin typeface="Arial" charset="0"/>
                <a:ea typeface="宋体" charset="-122"/>
              </a:rPr>
              <a:t>、</a:t>
            </a:r>
            <a:r>
              <a:rPr lang="zh-CN" altLang="zh-CN" smtClean="0">
                <a:latin typeface="Arial" charset="0"/>
                <a:ea typeface="宋体" charset="-122"/>
              </a:rPr>
              <a:t>潜伏期长</a:t>
            </a:r>
            <a:r>
              <a:rPr lang="zh-CN" altLang="en-US" smtClean="0">
                <a:latin typeface="Arial" charset="0"/>
                <a:ea typeface="宋体" charset="-122"/>
              </a:rPr>
              <a:t>、</a:t>
            </a:r>
            <a:r>
              <a:rPr lang="zh-CN" altLang="zh-CN" smtClean="0">
                <a:latin typeface="Arial" charset="0"/>
                <a:ea typeface="宋体" charset="-122"/>
              </a:rPr>
              <a:t>特异性差</a:t>
            </a:r>
            <a:r>
              <a:rPr lang="zh-CN" altLang="en-US" smtClean="0">
                <a:latin typeface="Arial" charset="0"/>
                <a:ea typeface="宋体" charset="-122"/>
              </a:rPr>
              <a:t>、</a:t>
            </a:r>
            <a:r>
              <a:rPr lang="zh-CN" altLang="zh-CN" smtClean="0">
                <a:latin typeface="Arial" charset="0"/>
                <a:ea typeface="宋体" charset="-122"/>
              </a:rPr>
              <a:t>协同作用强</a:t>
            </a:r>
            <a:r>
              <a:rPr lang="zh-CN" altLang="en-US" smtClean="0">
                <a:latin typeface="Arial" charset="0"/>
                <a:ea typeface="宋体" charset="-122"/>
              </a:rPr>
              <a:t>、</a:t>
            </a:r>
            <a:r>
              <a:rPr lang="zh-CN" altLang="zh-CN" smtClean="0">
                <a:latin typeface="Arial" charset="0"/>
                <a:ea typeface="宋体" charset="-122"/>
              </a:rPr>
              <a:t>广泛存在</a:t>
            </a:r>
            <a:r>
              <a:rPr lang="zh-CN" altLang="en-US" smtClean="0">
                <a:latin typeface="Arial" charset="0"/>
                <a:ea typeface="宋体" charset="-122"/>
              </a:rPr>
              <a:t>、</a:t>
            </a:r>
            <a:r>
              <a:rPr lang="zh-CN" altLang="zh-CN" smtClean="0">
                <a:latin typeface="Arial" charset="0"/>
                <a:ea typeface="宋体" charset="-122"/>
              </a:rPr>
              <a:t>变异性大</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p:txBody>
          <a:bodyPr/>
          <a:lstStyle/>
          <a:p>
            <a:r>
              <a:rPr lang="zh-CN" altLang="en-US" smtClean="0">
                <a:ea typeface="宋体" charset="-122"/>
              </a:rPr>
              <a:t>二、健康相关行为</a:t>
            </a:r>
          </a:p>
        </p:txBody>
      </p:sp>
      <p:sp>
        <p:nvSpPr>
          <p:cNvPr id="36866" name="内容占位符 2"/>
          <p:cNvSpPr>
            <a:spLocks noGrp="1"/>
          </p:cNvSpPr>
          <p:nvPr>
            <p:ph idx="1"/>
          </p:nvPr>
        </p:nvSpPr>
        <p:spPr>
          <a:xfrm>
            <a:off x="304800" y="1052513"/>
            <a:ext cx="8610600" cy="5195887"/>
          </a:xfrm>
        </p:spPr>
        <p:txBody>
          <a:bodyPr/>
          <a:lstStyle/>
          <a:p>
            <a:pPr>
              <a:spcBef>
                <a:spcPct val="0"/>
              </a:spcBef>
            </a:pPr>
            <a:r>
              <a:rPr lang="zh-CN" altLang="en-US" smtClean="0">
                <a:ea typeface="宋体" charset="-122"/>
              </a:rPr>
              <a:t>危害</a:t>
            </a:r>
            <a:r>
              <a:rPr lang="zh-CN" altLang="zh-CN" smtClean="0">
                <a:ea typeface="宋体" charset="-122"/>
              </a:rPr>
              <a:t>健康行为的分类</a:t>
            </a:r>
            <a:r>
              <a:rPr lang="en-US" altLang="zh-CN" smtClean="0">
                <a:ea typeface="宋体" charset="-122"/>
              </a:rPr>
              <a:t> </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5" name="内容占位符 4"/>
          <p:cNvGraphicFramePr>
            <a:graphicFrameLocks/>
          </p:cNvGraphicFramePr>
          <p:nvPr/>
        </p:nvGraphicFramePr>
        <p:xfrm>
          <a:off x="395536" y="1844824"/>
          <a:ext cx="8610600" cy="4691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p:txBody>
          <a:bodyPr/>
          <a:lstStyle/>
          <a:p>
            <a:r>
              <a:rPr lang="zh-CN" altLang="en-US" smtClean="0">
                <a:ea typeface="宋体" charset="-122"/>
              </a:rPr>
              <a:t>三、健康相关行为改变的理论</a:t>
            </a:r>
          </a:p>
        </p:txBody>
      </p:sp>
      <p:sp>
        <p:nvSpPr>
          <p:cNvPr id="37890" name="内容占位符 2"/>
          <p:cNvSpPr>
            <a:spLocks noGrp="1"/>
          </p:cNvSpPr>
          <p:nvPr>
            <p:ph idx="1"/>
          </p:nvPr>
        </p:nvSpPr>
        <p:spPr>
          <a:xfrm>
            <a:off x="179388" y="1268413"/>
            <a:ext cx="8736012" cy="4979987"/>
          </a:xfrm>
        </p:spPr>
        <p:txBody>
          <a:bodyPr/>
          <a:lstStyle/>
          <a:p>
            <a:pPr>
              <a:spcBef>
                <a:spcPct val="0"/>
              </a:spcBef>
              <a:buFont typeface="Wingdings" pitchFamily="2" charset="2"/>
              <a:buNone/>
            </a:pPr>
            <a:r>
              <a:rPr lang="zh-CN" altLang="zh-CN" smtClean="0">
                <a:ea typeface="宋体" charset="-122"/>
              </a:rPr>
              <a:t>（一）知信行模式（</a:t>
            </a:r>
            <a:r>
              <a:rPr lang="en-US" altLang="zh-CN" smtClean="0">
                <a:ea typeface="宋体" charset="-122"/>
              </a:rPr>
              <a:t>knowledge</a:t>
            </a:r>
            <a:r>
              <a:rPr lang="zh-CN" altLang="zh-CN" smtClean="0">
                <a:ea typeface="宋体" charset="-122"/>
              </a:rPr>
              <a:t>，</a:t>
            </a:r>
            <a:r>
              <a:rPr lang="en-US" altLang="zh-CN" smtClean="0">
                <a:ea typeface="宋体" charset="-122"/>
              </a:rPr>
              <a:t>attitude</a:t>
            </a:r>
            <a:r>
              <a:rPr lang="zh-CN" altLang="zh-CN" smtClean="0">
                <a:ea typeface="宋体" charset="-122"/>
              </a:rPr>
              <a:t>，</a:t>
            </a:r>
            <a:r>
              <a:rPr lang="en-US" altLang="zh-CN" smtClean="0">
                <a:ea typeface="宋体" charset="-122"/>
              </a:rPr>
              <a:t>belief</a:t>
            </a:r>
            <a:r>
              <a:rPr lang="zh-CN" altLang="zh-CN" smtClean="0">
                <a:ea typeface="宋体" charset="-122"/>
              </a:rPr>
              <a:t>，</a:t>
            </a:r>
            <a:r>
              <a:rPr lang="en-US" altLang="zh-CN" smtClean="0">
                <a:ea typeface="宋体" charset="-122"/>
              </a:rPr>
              <a:t>practice</a:t>
            </a:r>
            <a:r>
              <a:rPr lang="zh-CN" altLang="zh-CN" smtClean="0">
                <a:ea typeface="宋体" charset="-122"/>
              </a:rPr>
              <a:t>，</a:t>
            </a:r>
            <a:r>
              <a:rPr lang="en-US" altLang="zh-CN" smtClean="0">
                <a:ea typeface="宋体" charset="-122"/>
              </a:rPr>
              <a:t>KABP</a:t>
            </a:r>
            <a:r>
              <a:rPr lang="zh-CN" altLang="zh-CN" smtClean="0">
                <a:ea typeface="宋体" charset="-122"/>
              </a:rPr>
              <a:t>或</a:t>
            </a:r>
            <a:r>
              <a:rPr lang="en-US" altLang="zh-CN" smtClean="0">
                <a:ea typeface="宋体" charset="-122"/>
              </a:rPr>
              <a:t>KAP</a:t>
            </a:r>
            <a:r>
              <a:rPr lang="zh-CN" altLang="zh-CN" smtClean="0">
                <a:ea typeface="宋体" charset="-122"/>
              </a:rPr>
              <a:t>）</a:t>
            </a:r>
          </a:p>
          <a:p>
            <a:pPr>
              <a:spcBef>
                <a:spcPct val="0"/>
              </a:spcBef>
            </a:pPr>
            <a:r>
              <a:rPr lang="zh-CN" altLang="zh-CN" smtClean="0">
                <a:ea typeface="宋体" charset="-122"/>
              </a:rPr>
              <a:t>人类行为的改变分为</a:t>
            </a:r>
            <a:r>
              <a:rPr lang="zh-CN" altLang="zh-CN" smtClean="0">
                <a:solidFill>
                  <a:srgbClr val="FF6600"/>
                </a:solidFill>
                <a:ea typeface="宋体" charset="-122"/>
              </a:rPr>
              <a:t>获取知识、产生信念</a:t>
            </a:r>
            <a:r>
              <a:rPr lang="zh-CN" altLang="en-US" smtClean="0">
                <a:solidFill>
                  <a:srgbClr val="FF6600"/>
                </a:solidFill>
                <a:ea typeface="宋体" charset="-122"/>
              </a:rPr>
              <a:t>、</a:t>
            </a:r>
            <a:r>
              <a:rPr lang="zh-CN" altLang="zh-CN" smtClean="0">
                <a:solidFill>
                  <a:srgbClr val="FF6600"/>
                </a:solidFill>
                <a:ea typeface="宋体" charset="-122"/>
              </a:rPr>
              <a:t>形成行为</a:t>
            </a:r>
            <a:r>
              <a:rPr lang="en-US" altLang="zh-CN" smtClean="0">
                <a:ea typeface="宋体" charset="-122"/>
              </a:rPr>
              <a:t>3</a:t>
            </a:r>
            <a:r>
              <a:rPr lang="zh-CN" altLang="zh-CN" smtClean="0">
                <a:ea typeface="宋体" charset="-122"/>
              </a:rPr>
              <a:t>个连续的基本过程。</a:t>
            </a:r>
            <a:endParaRPr lang="en-US" altLang="zh-CN" smtClean="0">
              <a:ea typeface="宋体" charset="-122"/>
            </a:endParaRP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lstStyle/>
          <a:p>
            <a:r>
              <a:rPr lang="zh-CN" altLang="zh-CN" smtClean="0">
                <a:ea typeface="宋体" charset="-122"/>
              </a:rPr>
              <a:t>知信行的行为改变过程</a:t>
            </a:r>
            <a:endParaRPr lang="zh-CN" altLang="en-US" smtClean="0">
              <a:ea typeface="宋体" charset="-122"/>
            </a:endParaRPr>
          </a:p>
        </p:txBody>
      </p:sp>
      <p:graphicFrame>
        <p:nvGraphicFramePr>
          <p:cNvPr id="5" name="内容占位符 4"/>
          <p:cNvGraphicFramePr>
            <a:graphicFrameLocks noGrp="1"/>
          </p:cNvGraphicFramePr>
          <p:nvPr>
            <p:ph idx="1"/>
          </p:nvPr>
        </p:nvGraphicFramePr>
        <p:xfrm>
          <a:off x="304800" y="1196752"/>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a:xfrm>
            <a:off x="1042988" y="304800"/>
            <a:ext cx="7921625" cy="563563"/>
          </a:xfrm>
        </p:spPr>
        <p:txBody>
          <a:bodyPr/>
          <a:lstStyle/>
          <a:p>
            <a:r>
              <a:rPr lang="zh-CN" altLang="en-US" smtClean="0">
                <a:ea typeface="宋体" charset="-122"/>
              </a:rPr>
              <a:t>三、健康相关行为改变的理论</a:t>
            </a:r>
          </a:p>
        </p:txBody>
      </p:sp>
      <p:sp>
        <p:nvSpPr>
          <p:cNvPr id="39938" name="内容占位符 2"/>
          <p:cNvSpPr>
            <a:spLocks noGrp="1"/>
          </p:cNvSpPr>
          <p:nvPr>
            <p:ph idx="1"/>
          </p:nvPr>
        </p:nvSpPr>
        <p:spPr/>
        <p:txBody>
          <a:bodyPr/>
          <a:lstStyle/>
          <a:p>
            <a:pPr>
              <a:spcBef>
                <a:spcPct val="0"/>
              </a:spcBef>
              <a:buFont typeface="Wingdings" pitchFamily="2" charset="2"/>
              <a:buNone/>
            </a:pPr>
            <a:r>
              <a:rPr lang="zh-CN" altLang="zh-CN" smtClean="0">
                <a:ea typeface="宋体" charset="-122"/>
              </a:rPr>
              <a:t>（</a:t>
            </a:r>
            <a:r>
              <a:rPr lang="zh-CN" altLang="en-US" smtClean="0">
                <a:ea typeface="宋体" charset="-122"/>
              </a:rPr>
              <a:t>二</a:t>
            </a:r>
            <a:r>
              <a:rPr lang="zh-CN" altLang="zh-CN" smtClean="0">
                <a:ea typeface="宋体" charset="-122"/>
              </a:rPr>
              <a:t>）健康信念模式（</a:t>
            </a:r>
            <a:r>
              <a:rPr lang="en-US" altLang="zh-CN" smtClean="0">
                <a:ea typeface="宋体" charset="-122"/>
              </a:rPr>
              <a:t>health belief model</a:t>
            </a:r>
            <a:r>
              <a:rPr lang="zh-CN" altLang="zh-CN" smtClean="0">
                <a:ea typeface="宋体" charset="-122"/>
              </a:rPr>
              <a:t>，</a:t>
            </a:r>
            <a:r>
              <a:rPr lang="en-US" altLang="zh-CN" smtClean="0">
                <a:ea typeface="宋体" charset="-122"/>
              </a:rPr>
              <a:t>HBM</a:t>
            </a:r>
            <a:r>
              <a:rPr lang="zh-CN" altLang="zh-CN" smtClean="0">
                <a:ea typeface="宋体" charset="-122"/>
              </a:rPr>
              <a:t>）</a:t>
            </a:r>
          </a:p>
          <a:p>
            <a:pPr>
              <a:spcBef>
                <a:spcPct val="0"/>
              </a:spcBef>
            </a:pPr>
            <a:r>
              <a:rPr lang="zh-CN" altLang="zh-CN" smtClean="0">
                <a:ea typeface="宋体" charset="-122"/>
              </a:rPr>
              <a:t>强调个体主观心理过程，即期望、思维、推理和信念等对行为的主导作用，是运用社会心理学方法解释健康相关行为的理论模式。</a:t>
            </a:r>
            <a:endParaRPr lang="en-US" altLang="zh-CN" smtClean="0">
              <a:ea typeface="宋体" charset="-122"/>
            </a:endParaRPr>
          </a:p>
          <a:p>
            <a:pPr>
              <a:spcBef>
                <a:spcPct val="0"/>
              </a:spcBef>
            </a:pPr>
            <a:r>
              <a:rPr lang="zh-CN" altLang="zh-CN" smtClean="0">
                <a:solidFill>
                  <a:srgbClr val="FF6600"/>
                </a:solidFill>
                <a:ea typeface="宋体" charset="-122"/>
              </a:rPr>
              <a:t>信念</a:t>
            </a:r>
            <a:r>
              <a:rPr lang="zh-CN" altLang="zh-CN" smtClean="0">
                <a:ea typeface="宋体" charset="-122"/>
              </a:rPr>
              <a:t>是人们采纳有利于健康的行为的基础和关键。</a:t>
            </a:r>
            <a:endParaRPr lang="en-US" altLang="zh-CN" smtClean="0">
              <a:ea typeface="宋体" charset="-122"/>
            </a:endParaRP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6"/>
          <p:cNvSpPr>
            <a:spLocks noGrp="1"/>
          </p:cNvSpPr>
          <p:nvPr>
            <p:ph type="title"/>
          </p:nvPr>
        </p:nvSpPr>
        <p:spPr/>
        <p:txBody>
          <a:bodyPr/>
          <a:lstStyle/>
          <a:p>
            <a:endParaRPr lang="zh-CN" altLang="en-US" smtClean="0">
              <a:ea typeface="宋体" charset="-122"/>
            </a:endParaRPr>
          </a:p>
        </p:txBody>
      </p:sp>
      <p:sp>
        <p:nvSpPr>
          <p:cNvPr id="40962" name="内容占位符 2"/>
          <p:cNvSpPr>
            <a:spLocks noGrp="1"/>
          </p:cNvSpPr>
          <p:nvPr>
            <p:ph idx="1"/>
          </p:nvPr>
        </p:nvSpPr>
        <p:spPr/>
        <p:txBody>
          <a:bodyPr/>
          <a:lstStyle/>
          <a:p>
            <a:pPr>
              <a:spcBef>
                <a:spcPct val="0"/>
              </a:spcBef>
            </a:pPr>
            <a:r>
              <a:rPr lang="zh-CN" altLang="zh-CN" smtClean="0">
                <a:ea typeface="宋体" charset="-122"/>
              </a:rPr>
              <a:t>是否采纳有利于健康的行为与下列因素有关</a:t>
            </a:r>
          </a:p>
          <a:p>
            <a:pPr lvl="1">
              <a:spcBef>
                <a:spcPct val="0"/>
              </a:spcBef>
            </a:pPr>
            <a:r>
              <a:rPr lang="zh-CN" altLang="zh-CN" smtClean="0">
                <a:latin typeface="Arial" charset="0"/>
                <a:ea typeface="宋体" charset="-122"/>
              </a:rPr>
              <a:t>感知疾病的威胁：</a:t>
            </a:r>
            <a:r>
              <a:rPr lang="zh-CN" altLang="en-US" smtClean="0">
                <a:latin typeface="Arial" charset="0"/>
                <a:ea typeface="宋体" charset="-122"/>
              </a:rPr>
              <a:t>包括</a:t>
            </a:r>
            <a:r>
              <a:rPr lang="zh-CN" altLang="zh-CN" smtClean="0">
                <a:latin typeface="Arial" charset="0"/>
                <a:ea typeface="宋体" charset="-122"/>
              </a:rPr>
              <a:t>对疾病易感性的感知和对疾病严重性的感知</a:t>
            </a:r>
          </a:p>
          <a:p>
            <a:pPr lvl="1">
              <a:spcBef>
                <a:spcPct val="0"/>
              </a:spcBef>
            </a:pPr>
            <a:r>
              <a:rPr lang="zh-CN" altLang="zh-CN" smtClean="0">
                <a:latin typeface="Arial" charset="0"/>
                <a:ea typeface="宋体" charset="-122"/>
              </a:rPr>
              <a:t>感知健康行为的益处和障碍</a:t>
            </a:r>
          </a:p>
          <a:p>
            <a:pPr lvl="1">
              <a:spcBef>
                <a:spcPct val="0"/>
              </a:spcBef>
            </a:pPr>
            <a:r>
              <a:rPr lang="zh-CN" altLang="zh-CN" smtClean="0">
                <a:latin typeface="Arial" charset="0"/>
                <a:ea typeface="宋体" charset="-122"/>
              </a:rPr>
              <a:t>自我效能</a:t>
            </a:r>
          </a:p>
          <a:p>
            <a:pPr lvl="1">
              <a:spcBef>
                <a:spcPct val="0"/>
              </a:spcBef>
            </a:pPr>
            <a:r>
              <a:rPr lang="zh-CN" altLang="zh-CN" smtClean="0">
                <a:latin typeface="Arial" charset="0"/>
                <a:ea typeface="宋体" charset="-122"/>
              </a:rPr>
              <a:t>社会人口学因素</a:t>
            </a:r>
          </a:p>
          <a:p>
            <a:pPr lvl="1">
              <a:spcBef>
                <a:spcPct val="0"/>
              </a:spcBef>
            </a:pPr>
            <a:r>
              <a:rPr lang="zh-CN" altLang="zh-CN" smtClean="0">
                <a:latin typeface="Arial" charset="0"/>
                <a:ea typeface="宋体" charset="-122"/>
              </a:rPr>
              <a:t>提示因素</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p:txBody>
          <a:bodyPr/>
          <a:lstStyle/>
          <a:p>
            <a:r>
              <a:rPr lang="zh-CN" altLang="en-US" smtClean="0">
                <a:ea typeface="宋体" charset="-122"/>
              </a:rPr>
              <a:t>三、健康相关行为改变的理论</a:t>
            </a:r>
          </a:p>
        </p:txBody>
      </p:sp>
      <p:sp>
        <p:nvSpPr>
          <p:cNvPr id="41986" name="内容占位符 2"/>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zh-CN" smtClean="0">
                <a:ea typeface="宋体" charset="-122"/>
              </a:rPr>
              <a:t>（三）行为改变阶段模式（</a:t>
            </a:r>
            <a:r>
              <a:rPr lang="en-US" altLang="zh-CN" smtClean="0">
                <a:ea typeface="宋体" charset="-122"/>
              </a:rPr>
              <a:t>stages of behavior-change model, SCM</a:t>
            </a:r>
            <a:r>
              <a:rPr lang="zh-CN" altLang="zh-CN" smtClean="0">
                <a:ea typeface="宋体" charset="-122"/>
              </a:rPr>
              <a:t>）</a:t>
            </a:r>
            <a:endParaRPr lang="en-US" altLang="zh-CN" smtClean="0">
              <a:ea typeface="宋体" charset="-122"/>
            </a:endParaRPr>
          </a:p>
          <a:p>
            <a:pPr>
              <a:spcBef>
                <a:spcPct val="0"/>
              </a:spcBef>
            </a:pPr>
            <a:r>
              <a:rPr lang="zh-CN" altLang="zh-CN" smtClean="0">
                <a:ea typeface="宋体" charset="-122"/>
              </a:rPr>
              <a:t>以发展变化的观点看待健康行为，认为人的行为变化实际上是一个连续、动态的过程，人们采取和放弃某种行为时实质是一个决策过程，而且每个作出行为改变的人都有不同的需求和动机。</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p:txBody>
          <a:bodyPr/>
          <a:lstStyle/>
          <a:p>
            <a:endParaRPr lang="zh-CN" altLang="en-US" smtClean="0">
              <a:ea typeface="宋体" charset="-122"/>
            </a:endParaRPr>
          </a:p>
        </p:txBody>
      </p:sp>
      <p:graphicFrame>
        <p:nvGraphicFramePr>
          <p:cNvPr id="5" name="内容占位符 4"/>
          <p:cNvGraphicFramePr>
            <a:graphicFrameLocks noGrp="1"/>
          </p:cNvGraphicFramePr>
          <p:nvPr>
            <p:ph idx="1"/>
          </p:nvPr>
        </p:nvGraphicFramePr>
        <p:xfrm>
          <a:off x="304800" y="1360512"/>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6" name="TextBox 5"/>
          <p:cNvSpPr txBox="1"/>
          <p:nvPr/>
        </p:nvSpPr>
        <p:spPr>
          <a:xfrm>
            <a:off x="539750" y="1412875"/>
            <a:ext cx="3024188" cy="646113"/>
          </a:xfrm>
          <a:prstGeom prst="rect">
            <a:avLst/>
          </a:prstGeom>
          <a:noFill/>
        </p:spPr>
        <p:txBody>
          <a:bodyPr>
            <a:spAutoFit/>
          </a:bodyPr>
          <a:lstStyle/>
          <a:p>
            <a:pPr>
              <a:defRPr/>
            </a:pPr>
            <a:r>
              <a:rPr lang="zh-CN" altLang="en-US" sz="3600" b="1" dirty="0">
                <a:latin typeface="+mn-ea"/>
                <a:ea typeface="+mn-ea"/>
              </a:rPr>
              <a:t>行为改变阶段</a:t>
            </a:r>
            <a:endParaRPr lang="zh-CN" altLang="en-US" sz="3600" b="1" dirty="0">
              <a:latin typeface="+mn-ea"/>
              <a:ea typeface="+mn-ea"/>
            </a:endParaRPr>
          </a:p>
        </p:txBody>
      </p:sp>
      <p:sp>
        <p:nvSpPr>
          <p:cNvPr id="7" name="TextBox 6"/>
          <p:cNvSpPr txBox="1"/>
          <p:nvPr/>
        </p:nvSpPr>
        <p:spPr>
          <a:xfrm>
            <a:off x="6732588" y="4652963"/>
            <a:ext cx="1800225" cy="523875"/>
          </a:xfrm>
          <a:prstGeom prst="rect">
            <a:avLst/>
          </a:prstGeom>
          <a:noFill/>
          <a:ln w="28575">
            <a:solidFill>
              <a:schemeClr val="accent6"/>
            </a:solidFill>
          </a:ln>
        </p:spPr>
        <p:txBody>
          <a:bodyPr>
            <a:spAutoFit/>
          </a:bodyPr>
          <a:lstStyle/>
          <a:p>
            <a:pPr algn="ctr">
              <a:defRPr/>
            </a:pPr>
            <a:r>
              <a:rPr lang="zh-CN" altLang="en-US" sz="2800" b="1" dirty="0">
                <a:latin typeface="+mn-ea"/>
                <a:ea typeface="+mn-ea"/>
              </a:rPr>
              <a:t>终止阶段</a:t>
            </a:r>
            <a:endParaRPr lang="zh-CN" altLang="en-US" sz="2800" b="1" dirty="0">
              <a:latin typeface="+mn-ea"/>
              <a:ea typeface="+mn-e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9"/>
          <p:cNvSpPr>
            <a:spLocks noGrp="1"/>
          </p:cNvSpPr>
          <p:nvPr>
            <p:ph type="title"/>
          </p:nvPr>
        </p:nvSpPr>
        <p:spPr/>
        <p:txBody>
          <a:bodyPr/>
          <a:lstStyle/>
          <a:p>
            <a:endParaRPr lang="zh-CN" altLang="en-US" smtClean="0">
              <a:ea typeface="宋体" charset="-122"/>
            </a:endParaRPr>
          </a:p>
        </p:txBody>
      </p:sp>
      <p:sp>
        <p:nvSpPr>
          <p:cNvPr id="44034" name="内容占位符 2"/>
          <p:cNvSpPr>
            <a:spLocks noGrp="1"/>
          </p:cNvSpPr>
          <p:nvPr>
            <p:ph idx="1"/>
          </p:nvPr>
        </p:nvSpPr>
        <p:spPr>
          <a:xfrm>
            <a:off x="304800" y="1125538"/>
            <a:ext cx="8610600" cy="5122862"/>
          </a:xfrm>
        </p:spPr>
        <p:txBody>
          <a:bodyPr/>
          <a:lstStyle/>
          <a:p>
            <a:pPr>
              <a:spcBef>
                <a:spcPct val="0"/>
              </a:spcBef>
            </a:pPr>
            <a:r>
              <a:rPr lang="zh-CN" altLang="zh-CN" smtClean="0">
                <a:ea typeface="宋体" charset="-122"/>
              </a:rPr>
              <a:t>行为变化过程</a:t>
            </a:r>
          </a:p>
          <a:p>
            <a:pPr lvl="1">
              <a:spcBef>
                <a:spcPct val="0"/>
              </a:spcBef>
            </a:pPr>
            <a:r>
              <a:rPr lang="zh-CN" altLang="zh-CN" sz="2800" smtClean="0">
                <a:latin typeface="Arial" charset="0"/>
                <a:ea typeface="宋体" charset="-122"/>
              </a:rPr>
              <a:t>“无打算”到“打算转变” </a:t>
            </a:r>
            <a:r>
              <a:rPr lang="zh-CN" altLang="en-US" sz="2800" smtClean="0">
                <a:latin typeface="Arial" charset="0"/>
                <a:ea typeface="宋体" charset="-122"/>
              </a:rPr>
              <a:t>：</a:t>
            </a:r>
            <a:r>
              <a:rPr lang="zh-CN" altLang="zh-CN" sz="2800" smtClean="0">
                <a:latin typeface="Arial" charset="0"/>
                <a:ea typeface="宋体" charset="-122"/>
              </a:rPr>
              <a:t>提高认识</a:t>
            </a:r>
            <a:r>
              <a:rPr lang="zh-CN" altLang="en-US" sz="2800" smtClean="0">
                <a:latin typeface="Arial" charset="0"/>
                <a:ea typeface="宋体" charset="-122"/>
              </a:rPr>
              <a:t>、</a:t>
            </a:r>
            <a:r>
              <a:rPr lang="zh-CN" altLang="zh-CN" sz="2800" smtClean="0">
                <a:latin typeface="Arial" charset="0"/>
                <a:ea typeface="宋体" charset="-122"/>
              </a:rPr>
              <a:t>情感唤起</a:t>
            </a:r>
            <a:r>
              <a:rPr lang="zh-CN" altLang="en-US" sz="2800" smtClean="0">
                <a:latin typeface="Arial" charset="0"/>
                <a:ea typeface="宋体" charset="-122"/>
              </a:rPr>
              <a:t>、</a:t>
            </a:r>
            <a:r>
              <a:rPr lang="zh-CN" altLang="zh-CN" sz="2800" smtClean="0">
                <a:latin typeface="Arial" charset="0"/>
                <a:ea typeface="宋体" charset="-122"/>
              </a:rPr>
              <a:t>自我再评价</a:t>
            </a:r>
          </a:p>
          <a:p>
            <a:pPr lvl="1">
              <a:spcBef>
                <a:spcPct val="0"/>
              </a:spcBef>
            </a:pPr>
            <a:r>
              <a:rPr lang="zh-CN" altLang="zh-CN" sz="2800" smtClean="0">
                <a:latin typeface="Arial" charset="0"/>
                <a:ea typeface="宋体" charset="-122"/>
              </a:rPr>
              <a:t>“打算转变”到“转变准备”</a:t>
            </a:r>
            <a:r>
              <a:rPr lang="zh-CN" altLang="en-US" sz="2800" smtClean="0">
                <a:latin typeface="Arial" charset="0"/>
                <a:ea typeface="宋体" charset="-122"/>
              </a:rPr>
              <a:t>：</a:t>
            </a:r>
            <a:r>
              <a:rPr lang="zh-CN" altLang="zh-CN" sz="2800" smtClean="0">
                <a:latin typeface="Arial" charset="0"/>
                <a:ea typeface="宋体" charset="-122"/>
              </a:rPr>
              <a:t>环境再评价</a:t>
            </a:r>
          </a:p>
          <a:p>
            <a:pPr lvl="1">
              <a:spcBef>
                <a:spcPct val="0"/>
              </a:spcBef>
            </a:pPr>
            <a:r>
              <a:rPr lang="zh-CN" altLang="zh-CN" sz="2800" smtClean="0">
                <a:latin typeface="Arial" charset="0"/>
                <a:ea typeface="宋体" charset="-122"/>
              </a:rPr>
              <a:t>“转变准备”到“转变行动”</a:t>
            </a:r>
            <a:r>
              <a:rPr lang="zh-CN" altLang="en-US" sz="2800" smtClean="0">
                <a:latin typeface="Arial" charset="0"/>
                <a:ea typeface="宋体" charset="-122"/>
              </a:rPr>
              <a:t>：</a:t>
            </a:r>
            <a:r>
              <a:rPr lang="zh-CN" altLang="zh-CN" sz="2800" smtClean="0">
                <a:latin typeface="Arial" charset="0"/>
                <a:ea typeface="宋体" charset="-122"/>
              </a:rPr>
              <a:t>“自我解放”和“社会解放”</a:t>
            </a:r>
          </a:p>
          <a:p>
            <a:pPr lvl="1">
              <a:spcBef>
                <a:spcPct val="0"/>
              </a:spcBef>
            </a:pPr>
            <a:r>
              <a:rPr lang="zh-CN" altLang="zh-CN" sz="2800" smtClean="0">
                <a:latin typeface="Arial" charset="0"/>
                <a:ea typeface="宋体" charset="-122"/>
              </a:rPr>
              <a:t>“转变行动”到“行动维持” ：反思习惯</a:t>
            </a:r>
            <a:r>
              <a:rPr lang="zh-CN" altLang="en-US" sz="2800" smtClean="0">
                <a:latin typeface="Arial" charset="0"/>
                <a:ea typeface="宋体" charset="-122"/>
              </a:rPr>
              <a:t>、</a:t>
            </a:r>
            <a:r>
              <a:rPr lang="zh-CN" altLang="zh-CN" sz="2800" smtClean="0">
                <a:latin typeface="Arial" charset="0"/>
                <a:ea typeface="宋体" charset="-122"/>
              </a:rPr>
              <a:t>强化管理</a:t>
            </a:r>
            <a:r>
              <a:rPr lang="zh-CN" altLang="en-US" sz="2800" smtClean="0">
                <a:latin typeface="Arial" charset="0"/>
                <a:ea typeface="宋体" charset="-122"/>
              </a:rPr>
              <a:t>、</a:t>
            </a:r>
            <a:r>
              <a:rPr lang="zh-CN" altLang="zh-CN" sz="2800" smtClean="0">
                <a:latin typeface="Arial" charset="0"/>
                <a:ea typeface="宋体" charset="-122"/>
              </a:rPr>
              <a:t>控制刺激</a:t>
            </a:r>
            <a:r>
              <a:rPr lang="zh-CN" altLang="en-US" sz="2800" smtClean="0">
                <a:latin typeface="Arial" charset="0"/>
                <a:ea typeface="宋体" charset="-122"/>
              </a:rPr>
              <a:t>、</a:t>
            </a:r>
            <a:r>
              <a:rPr lang="zh-CN" altLang="zh-CN" sz="2800" smtClean="0">
                <a:latin typeface="Arial" charset="0"/>
                <a:ea typeface="宋体" charset="-122"/>
              </a:rPr>
              <a:t>求助关系</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16387" name="图片 6" descr="4.png"/>
          <p:cNvPicPr>
            <a:picLocks noGrp="1" noChangeAspect="1"/>
          </p:cNvPicPr>
          <p:nvPr>
            <p:ph idx="1"/>
          </p:nvPr>
        </p:nvPicPr>
        <p:blipFill>
          <a:blip r:embed="rId2"/>
          <a:srcRect/>
          <a:stretch>
            <a:fillRect/>
          </a:stretch>
        </p:blipFill>
        <p:spPr>
          <a:xfrm>
            <a:off x="468313" y="1628775"/>
            <a:ext cx="8280400" cy="4870450"/>
          </a:xfrm>
        </p:spPr>
      </p:pic>
      <p:sp>
        <p:nvSpPr>
          <p:cNvPr id="16388" name="TextBox 6"/>
          <p:cNvSpPr txBox="1">
            <a:spLocks noChangeArrowheads="1"/>
          </p:cNvSpPr>
          <p:nvPr/>
        </p:nvSpPr>
        <p:spPr bwMode="auto">
          <a:xfrm>
            <a:off x="2771775" y="2565400"/>
            <a:ext cx="5400675" cy="708025"/>
          </a:xfrm>
          <a:prstGeom prst="rect">
            <a:avLst/>
          </a:prstGeom>
          <a:noFill/>
          <a:ln w="9525">
            <a:noFill/>
            <a:miter lim="800000"/>
            <a:headEnd/>
            <a:tailEnd/>
          </a:ln>
        </p:spPr>
        <p:txBody>
          <a:bodyPr>
            <a:spAutoFit/>
          </a:bodyPr>
          <a:lstStyle/>
          <a:p>
            <a:pPr algn="ctr"/>
            <a:r>
              <a:rPr lang="zh-CN" altLang="en-US" sz="4000" b="1">
                <a:solidFill>
                  <a:schemeClr val="bg1"/>
                </a:solidFill>
              </a:rPr>
              <a:t>第一节    概述</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内容占位符 2"/>
          <p:cNvSpPr>
            <a:spLocks noGrp="1"/>
          </p:cNvSpPr>
          <p:nvPr>
            <p:ph idx="1"/>
          </p:nvPr>
        </p:nvSpPr>
        <p:spPr>
          <a:xfrm>
            <a:off x="179388" y="1052513"/>
            <a:ext cx="8964612" cy="5195887"/>
          </a:xfrm>
        </p:spPr>
        <p:txBody>
          <a:bodyPr/>
          <a:lstStyle/>
          <a:p>
            <a:pPr>
              <a:spcBef>
                <a:spcPct val="0"/>
              </a:spcBef>
              <a:buFont typeface="Wingdings" pitchFamily="2" charset="2"/>
              <a:buNone/>
            </a:pPr>
            <a:r>
              <a:rPr lang="zh-CN" altLang="zh-CN" smtClean="0">
                <a:ea typeface="宋体" charset="-122"/>
              </a:rPr>
              <a:t>（四）自我效能理论</a:t>
            </a:r>
          </a:p>
          <a:p>
            <a:pPr>
              <a:spcBef>
                <a:spcPct val="0"/>
              </a:spcBef>
            </a:pPr>
            <a:r>
              <a:rPr lang="zh-CN" altLang="zh-CN" sz="2800" smtClean="0">
                <a:ea typeface="宋体" charset="-122"/>
              </a:rPr>
              <a:t>是在社会学习（认知）理论的基础上产生的</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人们对自己的各种认知和信念是自我控制和自我发展的关键因素。</a:t>
            </a:r>
          </a:p>
          <a:p>
            <a:pPr>
              <a:spcBef>
                <a:spcPct val="0"/>
              </a:spcBef>
            </a:pPr>
            <a:r>
              <a:rPr lang="zh-CN" altLang="zh-CN" sz="2800" smtClean="0">
                <a:solidFill>
                  <a:srgbClr val="FF6600"/>
                </a:solidFill>
                <a:ea typeface="宋体" charset="-122"/>
              </a:rPr>
              <a:t>自我效能</a:t>
            </a:r>
            <a:r>
              <a:rPr lang="zh-CN" altLang="zh-CN" sz="2800" smtClean="0">
                <a:ea typeface="宋体" charset="-122"/>
              </a:rPr>
              <a:t>是指个体对自己有能力执行某一特定行为并达到预期结果的自信心。</a:t>
            </a:r>
            <a:endParaRPr lang="en-US" altLang="zh-CN" sz="2800" smtClean="0">
              <a:ea typeface="宋体" charset="-122"/>
            </a:endParaRPr>
          </a:p>
          <a:p>
            <a:pPr>
              <a:spcBef>
                <a:spcPct val="0"/>
              </a:spcBef>
            </a:pPr>
            <a:r>
              <a:rPr lang="zh-CN" altLang="zh-CN" sz="2800" smtClean="0">
                <a:ea typeface="宋体" charset="-122"/>
              </a:rPr>
              <a:t>自我效能是人类行为动机、健康和个体成就的基础。</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8" name="标题 1"/>
          <p:cNvSpPr txBox="1">
            <a:spLocks/>
          </p:cNvSpPr>
          <p:nvPr/>
        </p:nvSpPr>
        <p:spPr bwMode="auto">
          <a:xfrm>
            <a:off x="1066800" y="333375"/>
            <a:ext cx="7897813" cy="563563"/>
          </a:xfrm>
          <a:prstGeom prst="rect">
            <a:avLst/>
          </a:prstGeom>
          <a:noFill/>
          <a:ln w="9525">
            <a:noFill/>
            <a:miter lim="800000"/>
            <a:headEnd/>
            <a:tailEnd/>
          </a:ln>
        </p:spPr>
        <p:txBody>
          <a:bodyPr anchor="ctr"/>
          <a:lstStyle/>
          <a:p>
            <a:pPr algn="r" eaLnBrk="0" hangingPunct="0">
              <a:defRPr/>
            </a:pPr>
            <a:r>
              <a:rPr lang="zh-CN" altLang="en-US" sz="3600" b="1" kern="0" dirty="0">
                <a:solidFill>
                  <a:schemeClr val="bg1"/>
                </a:solidFill>
                <a:latin typeface="+mj-lt"/>
                <a:ea typeface="+mj-ea"/>
                <a:cs typeface="+mj-cs"/>
              </a:rPr>
              <a:t>三、健康相关行为改变的理论</a:t>
            </a:r>
            <a:endParaRPr lang="zh-CN" altLang="en-US" sz="3600" b="1" kern="0" dirty="0">
              <a:solidFill>
                <a:schemeClr val="bg1"/>
              </a:solidFill>
              <a:latin typeface="+mj-lt"/>
              <a:ea typeface="+mj-ea"/>
              <a:cs typeface="+mj-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9"/>
          <p:cNvSpPr>
            <a:spLocks noGrp="1"/>
          </p:cNvSpPr>
          <p:nvPr>
            <p:ph type="title"/>
          </p:nvPr>
        </p:nvSpPr>
        <p:spPr/>
        <p:txBody>
          <a:bodyPr/>
          <a:lstStyle/>
          <a:p>
            <a:endParaRPr lang="zh-CN" altLang="en-US" smtClean="0">
              <a:ea typeface="宋体" charset="-122"/>
            </a:endParaRPr>
          </a:p>
        </p:txBody>
      </p:sp>
      <p:sp>
        <p:nvSpPr>
          <p:cNvPr id="46082" name="内容占位符 2"/>
          <p:cNvSpPr>
            <a:spLocks noGrp="1"/>
          </p:cNvSpPr>
          <p:nvPr>
            <p:ph idx="1"/>
          </p:nvPr>
        </p:nvSpPr>
        <p:spPr>
          <a:xfrm>
            <a:off x="304800" y="1196975"/>
            <a:ext cx="8610600" cy="5256213"/>
          </a:xfrm>
        </p:spPr>
        <p:txBody>
          <a:bodyPr/>
          <a:lstStyle/>
          <a:p>
            <a:pPr>
              <a:spcBef>
                <a:spcPct val="0"/>
              </a:spcBef>
            </a:pPr>
            <a:r>
              <a:rPr lang="zh-CN" altLang="zh-CN" smtClean="0">
                <a:ea typeface="宋体" charset="-122"/>
              </a:rPr>
              <a:t>自我效能是决定人们能否产生行为动机和产生行为的一个重要因素</a:t>
            </a:r>
            <a:endParaRPr lang="en-US" altLang="zh-CN" smtClean="0">
              <a:ea typeface="宋体" charset="-122"/>
            </a:endParaRPr>
          </a:p>
          <a:p>
            <a:pPr>
              <a:spcBef>
                <a:spcPct val="0"/>
              </a:spcBef>
            </a:pPr>
            <a:r>
              <a:rPr lang="zh-CN" altLang="zh-CN" smtClean="0">
                <a:ea typeface="宋体" charset="-122"/>
              </a:rPr>
              <a:t>自我效能产生或提高的途径</a:t>
            </a:r>
            <a:endParaRPr lang="en-US" altLang="zh-CN" smtClean="0">
              <a:ea typeface="宋体" charset="-122"/>
            </a:endParaRPr>
          </a:p>
          <a:p>
            <a:pPr lvl="1">
              <a:spcBef>
                <a:spcPct val="0"/>
              </a:spcBef>
            </a:pPr>
            <a:r>
              <a:rPr lang="zh-CN" altLang="zh-CN" smtClean="0">
                <a:latin typeface="Arial" charset="0"/>
                <a:ea typeface="宋体" charset="-122"/>
              </a:rPr>
              <a:t>成功地完成过某行为</a:t>
            </a:r>
            <a:endParaRPr lang="en-US" altLang="zh-CN" smtClean="0">
              <a:latin typeface="Arial" charset="0"/>
              <a:ea typeface="宋体" charset="-122"/>
            </a:endParaRPr>
          </a:p>
          <a:p>
            <a:pPr lvl="1">
              <a:spcBef>
                <a:spcPct val="0"/>
              </a:spcBef>
            </a:pPr>
            <a:r>
              <a:rPr lang="zh-CN" altLang="zh-CN" smtClean="0">
                <a:latin typeface="Arial" charset="0"/>
                <a:ea typeface="宋体" charset="-122"/>
              </a:rPr>
              <a:t>间接经验示范</a:t>
            </a:r>
            <a:endParaRPr lang="en-US" altLang="zh-CN" smtClean="0">
              <a:latin typeface="Arial" charset="0"/>
              <a:ea typeface="宋体" charset="-122"/>
            </a:endParaRPr>
          </a:p>
          <a:p>
            <a:pPr lvl="1">
              <a:spcBef>
                <a:spcPct val="0"/>
              </a:spcBef>
            </a:pPr>
            <a:r>
              <a:rPr lang="zh-CN" altLang="zh-CN" smtClean="0">
                <a:latin typeface="Arial" charset="0"/>
                <a:ea typeface="宋体" charset="-122"/>
              </a:rPr>
              <a:t>口头劝说</a:t>
            </a:r>
            <a:endParaRPr lang="en-US" altLang="zh-CN" smtClean="0">
              <a:latin typeface="Arial" charset="0"/>
              <a:ea typeface="宋体" charset="-122"/>
            </a:endParaRPr>
          </a:p>
          <a:p>
            <a:pPr lvl="1">
              <a:spcBef>
                <a:spcPct val="0"/>
              </a:spcBef>
            </a:pPr>
            <a:r>
              <a:rPr lang="zh-CN" altLang="zh-CN" smtClean="0">
                <a:latin typeface="Arial" charset="0"/>
                <a:ea typeface="宋体" charset="-122"/>
              </a:rPr>
              <a:t>情感激发</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47107" name="图片 6" descr="4.png"/>
          <p:cNvPicPr>
            <a:picLocks noGrp="1" noChangeAspect="1"/>
          </p:cNvPicPr>
          <p:nvPr>
            <p:ph idx="1"/>
          </p:nvPr>
        </p:nvPicPr>
        <p:blipFill>
          <a:blip r:embed="rId2"/>
          <a:srcRect/>
          <a:stretch>
            <a:fillRect/>
          </a:stretch>
        </p:blipFill>
        <p:spPr>
          <a:xfrm>
            <a:off x="468313" y="1628775"/>
            <a:ext cx="8280400" cy="4870450"/>
          </a:xfrm>
        </p:spPr>
      </p:pic>
      <p:sp>
        <p:nvSpPr>
          <p:cNvPr id="5125" name="TextBox 6"/>
          <p:cNvSpPr txBox="1">
            <a:spLocks noChangeArrowheads="1"/>
          </p:cNvSpPr>
          <p:nvPr/>
        </p:nvSpPr>
        <p:spPr bwMode="auto">
          <a:xfrm>
            <a:off x="2771775" y="1628775"/>
            <a:ext cx="5832475" cy="2862263"/>
          </a:xfrm>
          <a:prstGeom prst="rect">
            <a:avLst/>
          </a:prstGeom>
          <a:noFill/>
          <a:ln w="9525">
            <a:noFill/>
            <a:miter lim="800000"/>
            <a:headEnd/>
            <a:tailEnd/>
          </a:ln>
        </p:spPr>
        <p:txBody>
          <a:bodyPr>
            <a:spAutoFit/>
          </a:bodyPr>
          <a:lstStyle/>
          <a:p>
            <a:pPr algn="ctr">
              <a:lnSpc>
                <a:spcPct val="150000"/>
              </a:lnSpc>
              <a:defRPr/>
            </a:pPr>
            <a:r>
              <a:rPr lang="zh-CN" altLang="en-US" sz="4000" b="1" dirty="0">
                <a:solidFill>
                  <a:schemeClr val="bg1"/>
                </a:solidFill>
                <a:latin typeface="+mn-ea"/>
                <a:ea typeface="+mn-ea"/>
              </a:rPr>
              <a:t>第三节</a:t>
            </a:r>
            <a:endParaRPr lang="en-US" altLang="zh-CN" sz="4000" b="1" dirty="0">
              <a:solidFill>
                <a:schemeClr val="bg1"/>
              </a:solidFill>
              <a:latin typeface="+mn-ea"/>
              <a:ea typeface="+mn-ea"/>
            </a:endParaRPr>
          </a:p>
          <a:p>
            <a:pPr algn="ctr">
              <a:lnSpc>
                <a:spcPct val="150000"/>
              </a:lnSpc>
              <a:defRPr/>
            </a:pPr>
            <a:r>
              <a:rPr lang="zh-CN" altLang="en-US" sz="4000" b="1" dirty="0">
                <a:solidFill>
                  <a:schemeClr val="bg1"/>
                </a:solidFill>
                <a:latin typeface="+mn-ea"/>
                <a:ea typeface="+mn-ea"/>
              </a:rPr>
              <a:t>社区健康教育与健康促进的工作程序</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ph type="title"/>
          </p:nvPr>
        </p:nvSpPr>
        <p:spPr/>
        <p:txBody>
          <a:bodyPr/>
          <a:lstStyle/>
          <a:p>
            <a:endParaRPr lang="zh-CN" altLang="en-US" smtClean="0">
              <a:ea typeface="宋体" charset="-122"/>
            </a:endParaRPr>
          </a:p>
        </p:txBody>
      </p:sp>
      <p:sp>
        <p:nvSpPr>
          <p:cNvPr id="48130" name="内容占位符 2"/>
          <p:cNvSpPr>
            <a:spLocks noGrp="1"/>
          </p:cNvSpPr>
          <p:nvPr>
            <p:ph idx="1"/>
          </p:nvPr>
        </p:nvSpPr>
        <p:spPr>
          <a:xfrm>
            <a:off x="611188" y="981075"/>
            <a:ext cx="8159750" cy="5092700"/>
          </a:xfrm>
        </p:spPr>
        <p:txBody>
          <a:bodyPr/>
          <a:lstStyle/>
          <a:p>
            <a:pPr>
              <a:spcBef>
                <a:spcPct val="0"/>
              </a:spcBef>
              <a:buFont typeface="Wingdings" pitchFamily="2" charset="2"/>
              <a:buNone/>
            </a:pPr>
            <a:r>
              <a:rPr lang="zh-CN" altLang="zh-CN" smtClean="0">
                <a:latin typeface="黑体" pitchFamily="49" charset="-122"/>
                <a:ea typeface="黑体" pitchFamily="49" charset="-122"/>
              </a:rPr>
              <a:t>社区健康教育的基本步骤</a:t>
            </a:r>
            <a:endParaRPr lang="en-US" altLang="zh-CN" smtClean="0">
              <a:latin typeface="黑体" pitchFamily="49" charset="-122"/>
              <a:ea typeface="黑体" pitchFamily="49"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5" name="图示 4"/>
          <p:cNvGraphicFramePr/>
          <p:nvPr/>
        </p:nvGraphicFramePr>
        <p:xfrm>
          <a:off x="1835696" y="1772816"/>
          <a:ext cx="6360368"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标题 1"/>
          <p:cNvSpPr>
            <a:spLocks noGrp="1"/>
          </p:cNvSpPr>
          <p:nvPr>
            <p:ph type="title"/>
          </p:nvPr>
        </p:nvSpPr>
        <p:spPr/>
        <p:txBody>
          <a:bodyPr/>
          <a:lstStyle/>
          <a:p>
            <a:r>
              <a:rPr lang="zh-CN" altLang="en-US" smtClean="0">
                <a:ea typeface="宋体" charset="-122"/>
              </a:rPr>
              <a:t>一、评估</a:t>
            </a:r>
          </a:p>
        </p:txBody>
      </p:sp>
      <p:sp>
        <p:nvSpPr>
          <p:cNvPr id="49154" name="内容占位符 2"/>
          <p:cNvSpPr>
            <a:spLocks noGrp="1"/>
          </p:cNvSpPr>
          <p:nvPr>
            <p:ph idx="1"/>
          </p:nvPr>
        </p:nvSpPr>
        <p:spPr>
          <a:xfrm>
            <a:off x="107950" y="1125538"/>
            <a:ext cx="8807450" cy="5732462"/>
          </a:xfrm>
        </p:spPr>
        <p:txBody>
          <a:bodyPr/>
          <a:lstStyle/>
          <a:p>
            <a:pPr>
              <a:spcBef>
                <a:spcPct val="0"/>
              </a:spcBef>
            </a:pPr>
            <a:r>
              <a:rPr lang="zh-CN" altLang="zh-CN" smtClean="0">
                <a:ea typeface="宋体" charset="-122"/>
              </a:rPr>
              <a:t>社区健康教育者或社区护士通过各种方式收集有关健康教育对象资料，为开展健康教育提供依据。</a:t>
            </a:r>
            <a:endParaRPr lang="en-US" altLang="zh-CN" smtClean="0">
              <a:ea typeface="宋体" charset="-122"/>
            </a:endParaRPr>
          </a:p>
          <a:p>
            <a:pPr lvl="1">
              <a:spcBef>
                <a:spcPct val="0"/>
              </a:spcBef>
            </a:pPr>
            <a:r>
              <a:rPr lang="zh-CN" altLang="zh-CN" smtClean="0">
                <a:latin typeface="Arial" charset="0"/>
                <a:ea typeface="宋体" charset="-122"/>
              </a:rPr>
              <a:t>教育对象的分类</a:t>
            </a:r>
            <a:endParaRPr lang="en-US" altLang="zh-CN" smtClean="0">
              <a:latin typeface="Arial" charset="0"/>
              <a:ea typeface="宋体" charset="-122"/>
            </a:endParaRPr>
          </a:p>
          <a:p>
            <a:pPr lvl="2">
              <a:spcBef>
                <a:spcPct val="0"/>
              </a:spcBef>
            </a:pPr>
            <a:r>
              <a:rPr lang="zh-CN" altLang="zh-CN" smtClean="0">
                <a:latin typeface="Arial" charset="0"/>
                <a:ea typeface="宋体" charset="-122"/>
              </a:rPr>
              <a:t>健康人群</a:t>
            </a:r>
          </a:p>
          <a:p>
            <a:pPr lvl="2">
              <a:spcBef>
                <a:spcPct val="0"/>
              </a:spcBef>
            </a:pPr>
            <a:r>
              <a:rPr lang="zh-CN" altLang="zh-CN" smtClean="0">
                <a:latin typeface="Arial" charset="0"/>
                <a:ea typeface="宋体" charset="-122"/>
              </a:rPr>
              <a:t>具有某些致病危险因素的高危人群</a:t>
            </a:r>
          </a:p>
          <a:p>
            <a:pPr lvl="2">
              <a:spcBef>
                <a:spcPct val="0"/>
              </a:spcBef>
            </a:pPr>
            <a:r>
              <a:rPr lang="zh-CN" altLang="zh-CN" smtClean="0">
                <a:latin typeface="Arial" charset="0"/>
                <a:ea typeface="宋体" charset="-122"/>
              </a:rPr>
              <a:t>患病人群</a:t>
            </a:r>
          </a:p>
          <a:p>
            <a:pPr lvl="2">
              <a:spcBef>
                <a:spcPct val="0"/>
              </a:spcBef>
            </a:pPr>
            <a:r>
              <a:rPr lang="zh-CN" altLang="zh-CN" smtClean="0">
                <a:latin typeface="Arial" charset="0"/>
                <a:ea typeface="宋体" charset="-122"/>
              </a:rPr>
              <a:t>病人家属及照顾者</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p:txBody>
          <a:bodyPr/>
          <a:lstStyle/>
          <a:p>
            <a:r>
              <a:rPr lang="zh-CN" altLang="en-US" smtClean="0">
                <a:ea typeface="宋体" charset="-122"/>
              </a:rPr>
              <a:t>一、评估</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6" name="图示 5"/>
          <p:cNvGraphicFramePr/>
          <p:nvPr/>
        </p:nvGraphicFramePr>
        <p:xfrm>
          <a:off x="323528" y="1124744"/>
          <a:ext cx="8496944" cy="5216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p:txBody>
          <a:bodyPr/>
          <a:lstStyle/>
          <a:p>
            <a:r>
              <a:rPr lang="zh-CN" altLang="en-US" smtClean="0">
                <a:ea typeface="宋体" charset="-122"/>
              </a:rPr>
              <a:t>二、诊断</a:t>
            </a:r>
          </a:p>
        </p:txBody>
      </p:sp>
      <p:sp>
        <p:nvSpPr>
          <p:cNvPr id="51202" name="内容占位符 2"/>
          <p:cNvSpPr>
            <a:spLocks noGrp="1"/>
          </p:cNvSpPr>
          <p:nvPr>
            <p:ph idx="1"/>
          </p:nvPr>
        </p:nvSpPr>
        <p:spPr/>
        <p:txBody>
          <a:bodyPr/>
          <a:lstStyle/>
          <a:p>
            <a:pPr>
              <a:spcBef>
                <a:spcPct val="0"/>
              </a:spcBef>
            </a:pPr>
            <a:r>
              <a:rPr lang="zh-CN" altLang="zh-CN" smtClean="0">
                <a:solidFill>
                  <a:srgbClr val="FF6600"/>
                </a:solidFill>
                <a:ea typeface="宋体" charset="-122"/>
              </a:rPr>
              <a:t>社区健康教育诊断</a:t>
            </a:r>
            <a:r>
              <a:rPr lang="zh-CN" altLang="zh-CN" smtClean="0">
                <a:ea typeface="宋体" charset="-122"/>
              </a:rPr>
              <a:t>是指社区健康教育者或社区护士根据已收集的资料，进行认真分析，从而确定教育对象现存的或潜在的健康问题及相关因素。</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标题 6"/>
          <p:cNvSpPr>
            <a:spLocks noGrp="1"/>
          </p:cNvSpPr>
          <p:nvPr>
            <p:ph type="title"/>
          </p:nvPr>
        </p:nvSpPr>
        <p:spPr/>
        <p:txBody>
          <a:bodyPr/>
          <a:lstStyle/>
          <a:p>
            <a:r>
              <a:rPr lang="zh-CN" altLang="en-US" smtClean="0">
                <a:ea typeface="宋体" charset="-122"/>
              </a:rPr>
              <a:t>二、诊断</a:t>
            </a:r>
          </a:p>
        </p:txBody>
      </p:sp>
      <p:sp>
        <p:nvSpPr>
          <p:cNvPr id="52226" name="内容占位符 2"/>
          <p:cNvSpPr>
            <a:spLocks noGrp="1"/>
          </p:cNvSpPr>
          <p:nvPr>
            <p:ph idx="1"/>
          </p:nvPr>
        </p:nvSpPr>
        <p:spPr/>
        <p:txBody>
          <a:bodyPr/>
          <a:lstStyle/>
          <a:p>
            <a:pPr>
              <a:spcBef>
                <a:spcPct val="0"/>
              </a:spcBef>
            </a:pPr>
            <a:r>
              <a:rPr lang="zh-CN" altLang="zh-CN" smtClean="0">
                <a:ea typeface="宋体" charset="-122"/>
              </a:rPr>
              <a:t>社区健康教育诊断可以分六步进行：</a:t>
            </a:r>
          </a:p>
          <a:p>
            <a:pPr lvl="1">
              <a:spcBef>
                <a:spcPct val="0"/>
              </a:spcBef>
            </a:pPr>
            <a:r>
              <a:rPr lang="zh-CN" altLang="zh-CN" sz="2800" smtClean="0">
                <a:latin typeface="Arial" charset="0"/>
                <a:ea typeface="宋体" charset="-122"/>
              </a:rPr>
              <a:t>列出教育对象现存或潜在的健康问题</a:t>
            </a:r>
          </a:p>
          <a:p>
            <a:pPr lvl="1">
              <a:spcBef>
                <a:spcPct val="0"/>
              </a:spcBef>
            </a:pPr>
            <a:r>
              <a:rPr lang="zh-CN" altLang="zh-CN" sz="2800" smtClean="0">
                <a:latin typeface="Arial" charset="0"/>
                <a:ea typeface="宋体" charset="-122"/>
              </a:rPr>
              <a:t>选出可通过健康教育解决或改善的健康问题</a:t>
            </a:r>
          </a:p>
          <a:p>
            <a:pPr lvl="1">
              <a:spcBef>
                <a:spcPct val="0"/>
              </a:spcBef>
            </a:pPr>
            <a:r>
              <a:rPr lang="zh-CN" altLang="zh-CN" sz="2800" smtClean="0">
                <a:latin typeface="Arial" charset="0"/>
                <a:ea typeface="宋体" charset="-122"/>
              </a:rPr>
              <a:t>分析健康问题的威胁程度</a:t>
            </a:r>
          </a:p>
          <a:p>
            <a:pPr lvl="1">
              <a:spcBef>
                <a:spcPct val="0"/>
              </a:spcBef>
            </a:pPr>
            <a:r>
              <a:rPr lang="zh-CN" altLang="zh-CN" sz="2800" smtClean="0">
                <a:latin typeface="Arial" charset="0"/>
                <a:ea typeface="宋体" charset="-122"/>
              </a:rPr>
              <a:t>分析开展健康教育所具备的能力及资源</a:t>
            </a:r>
          </a:p>
          <a:p>
            <a:pPr lvl="1">
              <a:spcBef>
                <a:spcPct val="0"/>
              </a:spcBef>
            </a:pPr>
            <a:r>
              <a:rPr lang="zh-CN" altLang="zh-CN" sz="2800" smtClean="0">
                <a:latin typeface="Arial" charset="0"/>
                <a:ea typeface="宋体" charset="-122"/>
              </a:rPr>
              <a:t>健康问题相关</a:t>
            </a:r>
          </a:p>
          <a:p>
            <a:pPr lvl="1">
              <a:spcBef>
                <a:spcPct val="0"/>
              </a:spcBef>
            </a:pPr>
            <a:r>
              <a:rPr lang="zh-CN" altLang="zh-CN" sz="2800" smtClean="0">
                <a:latin typeface="Arial" charset="0"/>
                <a:ea typeface="宋体" charset="-122"/>
              </a:rPr>
              <a:t>确定健康教育的首选问题</a:t>
            </a:r>
            <a:endParaRPr lang="zh-CN" altLang="en-US" sz="28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标题 1"/>
          <p:cNvSpPr>
            <a:spLocks noGrp="1"/>
          </p:cNvSpPr>
          <p:nvPr>
            <p:ph type="title"/>
          </p:nvPr>
        </p:nvSpPr>
        <p:spPr/>
        <p:txBody>
          <a:bodyPr/>
          <a:lstStyle/>
          <a:p>
            <a:r>
              <a:rPr lang="zh-CN" altLang="en-US" smtClean="0">
                <a:ea typeface="宋体" charset="-122"/>
              </a:rPr>
              <a:t>三、计划</a:t>
            </a:r>
          </a:p>
        </p:txBody>
      </p:sp>
      <p:sp>
        <p:nvSpPr>
          <p:cNvPr id="53250" name="内容占位符 2"/>
          <p:cNvSpPr>
            <a:spLocks noGrp="1"/>
          </p:cNvSpPr>
          <p:nvPr>
            <p:ph idx="1"/>
          </p:nvPr>
        </p:nvSpPr>
        <p:spPr/>
        <p:txBody>
          <a:bodyPr/>
          <a:lstStyle/>
          <a:p>
            <a:pPr>
              <a:spcBef>
                <a:spcPct val="0"/>
              </a:spcBef>
            </a:pPr>
            <a:r>
              <a:rPr lang="zh-CN" altLang="zh-CN" smtClean="0">
                <a:ea typeface="宋体" charset="-122"/>
              </a:rPr>
              <a:t>社区护士</a:t>
            </a:r>
            <a:r>
              <a:rPr lang="zh-CN" altLang="en-US" smtClean="0">
                <a:ea typeface="宋体" charset="-122"/>
              </a:rPr>
              <a:t>应</a:t>
            </a:r>
            <a:r>
              <a:rPr lang="zh-CN" altLang="zh-CN" smtClean="0">
                <a:ea typeface="宋体" charset="-122"/>
              </a:rPr>
              <a:t>与其他社区卫生服务人员、社区基层组织领导及教育对象共同磋商制订</a:t>
            </a:r>
            <a:endParaRPr lang="en-US" altLang="zh-CN" smtClean="0">
              <a:ea typeface="宋体" charset="-122"/>
            </a:endParaRPr>
          </a:p>
          <a:p>
            <a:pPr>
              <a:spcBef>
                <a:spcPct val="0"/>
              </a:spcBef>
            </a:pPr>
            <a:r>
              <a:rPr lang="zh-CN" altLang="zh-CN" smtClean="0">
                <a:ea typeface="宋体" charset="-122"/>
              </a:rPr>
              <a:t>制订计划时，要以教育对象为中心。</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标题 1"/>
          <p:cNvSpPr>
            <a:spLocks noGrp="1"/>
          </p:cNvSpPr>
          <p:nvPr>
            <p:ph type="title"/>
          </p:nvPr>
        </p:nvSpPr>
        <p:spPr/>
        <p:txBody>
          <a:bodyPr/>
          <a:lstStyle/>
          <a:p>
            <a:r>
              <a:rPr lang="zh-CN" altLang="en-US" smtClean="0">
                <a:ea typeface="宋体" charset="-122"/>
              </a:rPr>
              <a:t>三、计划</a:t>
            </a:r>
          </a:p>
        </p:txBody>
      </p:sp>
      <p:sp>
        <p:nvSpPr>
          <p:cNvPr id="54274" name="内容占位符 2"/>
          <p:cNvSpPr>
            <a:spLocks noGrp="1"/>
          </p:cNvSpPr>
          <p:nvPr>
            <p:ph idx="1"/>
          </p:nvPr>
        </p:nvSpPr>
        <p:spPr>
          <a:xfrm>
            <a:off x="179388" y="1268413"/>
            <a:ext cx="8964612" cy="5256212"/>
          </a:xfrm>
        </p:spPr>
        <p:txBody>
          <a:bodyPr/>
          <a:lstStyle/>
          <a:p>
            <a:pPr>
              <a:spcBef>
                <a:spcPct val="0"/>
              </a:spcBef>
            </a:pPr>
            <a:r>
              <a:rPr lang="zh-CN" altLang="zh-CN" smtClean="0">
                <a:ea typeface="宋体" charset="-122"/>
              </a:rPr>
              <a:t>计划的原则</a:t>
            </a:r>
          </a:p>
          <a:p>
            <a:pPr lvl="1">
              <a:spcBef>
                <a:spcPct val="0"/>
              </a:spcBef>
            </a:pPr>
            <a:r>
              <a:rPr lang="zh-CN" altLang="zh-CN" sz="2800" smtClean="0">
                <a:latin typeface="Arial" charset="0"/>
                <a:ea typeface="宋体" charset="-122"/>
              </a:rPr>
              <a:t>目标原则：明确的总体目标和切实可行的具体目标</a:t>
            </a:r>
          </a:p>
          <a:p>
            <a:pPr lvl="1">
              <a:spcBef>
                <a:spcPct val="0"/>
              </a:spcBef>
            </a:pPr>
            <a:r>
              <a:rPr lang="zh-CN" altLang="zh-CN" sz="2800" smtClean="0">
                <a:latin typeface="Arial" charset="0"/>
                <a:ea typeface="宋体" charset="-122"/>
              </a:rPr>
              <a:t>整体性原则</a:t>
            </a:r>
          </a:p>
          <a:p>
            <a:pPr lvl="1">
              <a:spcBef>
                <a:spcPct val="0"/>
              </a:spcBef>
            </a:pPr>
            <a:r>
              <a:rPr lang="zh-CN" altLang="zh-CN" sz="2800" smtClean="0">
                <a:latin typeface="Arial" charset="0"/>
                <a:ea typeface="宋体" charset="-122"/>
              </a:rPr>
              <a:t>前瞻性原则</a:t>
            </a:r>
          </a:p>
          <a:p>
            <a:pPr lvl="1">
              <a:spcBef>
                <a:spcPct val="0"/>
              </a:spcBef>
            </a:pPr>
            <a:r>
              <a:rPr lang="zh-CN" altLang="zh-CN" sz="2800" smtClean="0">
                <a:latin typeface="Arial" charset="0"/>
                <a:ea typeface="宋体" charset="-122"/>
              </a:rPr>
              <a:t>弹性原则</a:t>
            </a:r>
          </a:p>
          <a:p>
            <a:pPr lvl="1">
              <a:spcBef>
                <a:spcPct val="0"/>
              </a:spcBef>
            </a:pPr>
            <a:r>
              <a:rPr lang="zh-CN" altLang="zh-CN" sz="2800" smtClean="0">
                <a:latin typeface="Arial" charset="0"/>
                <a:ea typeface="宋体" charset="-122"/>
              </a:rPr>
              <a:t>从实际出发的原则</a:t>
            </a:r>
          </a:p>
          <a:p>
            <a:pPr lvl="1">
              <a:spcBef>
                <a:spcPct val="0"/>
              </a:spcBef>
            </a:pPr>
            <a:r>
              <a:rPr lang="zh-CN" altLang="zh-CN" sz="2800" smtClean="0">
                <a:latin typeface="Arial" charset="0"/>
                <a:ea typeface="宋体" charset="-122"/>
              </a:rPr>
              <a:t>社区参与原则</a:t>
            </a:r>
            <a:endParaRPr lang="zh-CN" altLang="en-US" sz="28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4"/>
          <p:cNvSpPr>
            <a:spLocks noGrp="1"/>
          </p:cNvSpPr>
          <p:nvPr>
            <p:ph type="title"/>
          </p:nvPr>
        </p:nvSpPr>
        <p:spPr/>
        <p:txBody>
          <a:bodyPr/>
          <a:lstStyle/>
          <a:p>
            <a:r>
              <a:rPr lang="zh-CN" altLang="en-US" smtClean="0">
                <a:ea typeface="宋体" charset="-122"/>
              </a:rPr>
              <a:t>一、健康教育</a:t>
            </a:r>
          </a:p>
        </p:txBody>
      </p:sp>
      <p:sp>
        <p:nvSpPr>
          <p:cNvPr id="6" name="内容占位符 5"/>
          <p:cNvSpPr>
            <a:spLocks noGrp="1"/>
          </p:cNvSpPr>
          <p:nvPr>
            <p:ph idx="1"/>
          </p:nvPr>
        </p:nvSpPr>
        <p:spPr>
          <a:xfrm>
            <a:off x="179388" y="1125538"/>
            <a:ext cx="8736012" cy="5327650"/>
          </a:xfrm>
        </p:spPr>
        <p:txBody>
          <a:bodyPr/>
          <a:lstStyle/>
          <a:p>
            <a:pPr>
              <a:spcBef>
                <a:spcPct val="0"/>
              </a:spcBef>
              <a:buFont typeface="Wingdings" pitchFamily="2" charset="2"/>
              <a:buNone/>
            </a:pPr>
            <a:r>
              <a:rPr lang="zh-CN" altLang="en-US" smtClean="0">
                <a:ea typeface="宋体" charset="-122"/>
              </a:rPr>
              <a:t>（一）概念</a:t>
            </a:r>
          </a:p>
          <a:p>
            <a:pPr>
              <a:spcBef>
                <a:spcPct val="0"/>
              </a:spcBef>
            </a:pPr>
            <a:r>
              <a:rPr lang="zh-CN" altLang="en-US" smtClean="0">
                <a:ea typeface="宋体" charset="-122"/>
              </a:rPr>
              <a:t> </a:t>
            </a:r>
            <a:r>
              <a:rPr lang="zh-CN" altLang="en-US" smtClean="0">
                <a:solidFill>
                  <a:srgbClr val="FF6600"/>
                </a:solidFill>
                <a:ea typeface="宋体" charset="-122"/>
              </a:rPr>
              <a:t>健康教育</a:t>
            </a:r>
            <a:r>
              <a:rPr lang="zh-CN" altLang="en-US" smtClean="0">
                <a:ea typeface="宋体" charset="-122"/>
              </a:rPr>
              <a:t>（</a:t>
            </a:r>
            <a:r>
              <a:rPr lang="en-US" altLang="zh-CN" smtClean="0">
                <a:ea typeface="宋体" charset="-122"/>
              </a:rPr>
              <a:t>health education</a:t>
            </a:r>
            <a:r>
              <a:rPr lang="zh-CN" altLang="en-US" smtClean="0">
                <a:ea typeface="宋体" charset="-122"/>
              </a:rPr>
              <a:t>）是指通过信息传播和行为干预，帮助个人和群体掌握卫生保健知识、树立健康观念，自愿采纳有利于健康的行为和生活方式的教育活动与过程。</a:t>
            </a:r>
            <a:endParaRPr lang="en-US" altLang="zh-CN" smtClean="0">
              <a:ea typeface="宋体" charset="-122"/>
            </a:endParaRPr>
          </a:p>
          <a:p>
            <a:pPr>
              <a:spcBef>
                <a:spcPct val="0"/>
              </a:spcBef>
            </a:pPr>
            <a:r>
              <a:rPr lang="zh-CN" altLang="en-US" smtClean="0">
                <a:ea typeface="宋体" charset="-122"/>
              </a:rPr>
              <a:t>最终着眼点是促进个人或群体改变不良行为与生活方式。</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标题 8"/>
          <p:cNvSpPr>
            <a:spLocks noGrp="1"/>
          </p:cNvSpPr>
          <p:nvPr>
            <p:ph type="title"/>
          </p:nvPr>
        </p:nvSpPr>
        <p:spPr/>
        <p:txBody>
          <a:bodyPr/>
          <a:lstStyle/>
          <a:p>
            <a:r>
              <a:rPr lang="zh-CN" altLang="en-US" smtClean="0">
                <a:ea typeface="宋体" charset="-122"/>
              </a:rPr>
              <a:t>三、计划</a:t>
            </a:r>
          </a:p>
        </p:txBody>
      </p:sp>
      <p:sp>
        <p:nvSpPr>
          <p:cNvPr id="55298" name="内容占位符 2"/>
          <p:cNvSpPr>
            <a:spLocks noGrp="1"/>
          </p:cNvSpPr>
          <p:nvPr>
            <p:ph idx="1"/>
          </p:nvPr>
        </p:nvSpPr>
        <p:spPr>
          <a:xfrm>
            <a:off x="304800" y="1125538"/>
            <a:ext cx="8610600" cy="5122862"/>
          </a:xfrm>
        </p:spPr>
        <p:txBody>
          <a:bodyPr/>
          <a:lstStyle/>
          <a:p>
            <a:pPr>
              <a:spcBef>
                <a:spcPct val="0"/>
              </a:spcBef>
            </a:pPr>
            <a:r>
              <a:rPr lang="zh-CN" altLang="zh-CN" smtClean="0">
                <a:ea typeface="宋体" charset="-122"/>
              </a:rPr>
              <a:t>健康教育的</a:t>
            </a:r>
            <a:r>
              <a:rPr lang="zh-CN" altLang="en-US" smtClean="0">
                <a:ea typeface="宋体" charset="-122"/>
              </a:rPr>
              <a:t>内容</a:t>
            </a:r>
            <a:endParaRPr lang="en-US" altLang="zh-CN" smtClean="0">
              <a:ea typeface="宋体" charset="-122"/>
            </a:endParaRPr>
          </a:p>
          <a:p>
            <a:pPr>
              <a:spcBef>
                <a:spcPct val="0"/>
              </a:spcBef>
            </a:pPr>
            <a:r>
              <a:rPr lang="zh-CN" altLang="zh-CN" smtClean="0">
                <a:ea typeface="宋体" charset="-122"/>
              </a:rPr>
              <a:t>健康教育的目标</a:t>
            </a:r>
            <a:endParaRPr lang="en-US" altLang="zh-CN" smtClean="0">
              <a:ea typeface="宋体" charset="-122"/>
            </a:endParaRPr>
          </a:p>
          <a:p>
            <a:pPr>
              <a:spcBef>
                <a:spcPct val="0"/>
              </a:spcBef>
            </a:pPr>
            <a:r>
              <a:rPr lang="zh-CN" altLang="zh-CN" smtClean="0">
                <a:ea typeface="宋体" charset="-122"/>
              </a:rPr>
              <a:t>健康教育的形式</a:t>
            </a:r>
          </a:p>
          <a:p>
            <a:pPr lvl="2">
              <a:spcBef>
                <a:spcPct val="0"/>
              </a:spcBef>
            </a:pPr>
            <a:r>
              <a:rPr lang="zh-CN" altLang="zh-CN" smtClean="0">
                <a:latin typeface="Arial" charset="0"/>
                <a:ea typeface="宋体" charset="-122"/>
              </a:rPr>
              <a:t>提供健康教育资料：印刷资料</a:t>
            </a:r>
            <a:r>
              <a:rPr lang="zh-CN" altLang="en-US" smtClean="0">
                <a:latin typeface="Arial" charset="0"/>
                <a:ea typeface="宋体" charset="-122"/>
              </a:rPr>
              <a:t>、</a:t>
            </a:r>
            <a:r>
              <a:rPr lang="zh-CN" altLang="zh-CN" smtClean="0">
                <a:latin typeface="Arial" charset="0"/>
                <a:ea typeface="宋体" charset="-122"/>
              </a:rPr>
              <a:t>音像资料</a:t>
            </a:r>
          </a:p>
          <a:p>
            <a:pPr lvl="2">
              <a:spcBef>
                <a:spcPct val="0"/>
              </a:spcBef>
            </a:pPr>
            <a:r>
              <a:rPr lang="zh-CN" altLang="zh-CN" smtClean="0">
                <a:latin typeface="Arial" charset="0"/>
                <a:ea typeface="宋体" charset="-122"/>
              </a:rPr>
              <a:t>设置健康教育宣传栏</a:t>
            </a:r>
          </a:p>
          <a:p>
            <a:pPr lvl="2">
              <a:spcBef>
                <a:spcPct val="0"/>
              </a:spcBef>
            </a:pPr>
            <a:r>
              <a:rPr lang="zh-CN" altLang="zh-CN" smtClean="0">
                <a:latin typeface="Arial" charset="0"/>
                <a:ea typeface="宋体" charset="-122"/>
              </a:rPr>
              <a:t>开展公众健康咨询活动</a:t>
            </a:r>
          </a:p>
          <a:p>
            <a:pPr lvl="2">
              <a:spcBef>
                <a:spcPct val="0"/>
              </a:spcBef>
            </a:pPr>
            <a:r>
              <a:rPr lang="zh-CN" altLang="zh-CN" smtClean="0">
                <a:latin typeface="Arial" charset="0"/>
                <a:ea typeface="宋体" charset="-122"/>
              </a:rPr>
              <a:t>举办健康知识讲座</a:t>
            </a:r>
          </a:p>
          <a:p>
            <a:pPr lvl="2">
              <a:spcBef>
                <a:spcPct val="0"/>
              </a:spcBef>
            </a:pPr>
            <a:r>
              <a:rPr lang="zh-CN" altLang="zh-CN" smtClean="0">
                <a:latin typeface="Arial" charset="0"/>
                <a:ea typeface="宋体" charset="-122"/>
              </a:rPr>
              <a:t>开展个体化健康教育</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55300" name="Picture 5" descr="c:\users\dell\appdata\roaming\360se6\USERDA~1\Temp\200810~1.JPG"/>
          <p:cNvPicPr>
            <a:picLocks noChangeAspect="1" noChangeArrowheads="1"/>
          </p:cNvPicPr>
          <p:nvPr/>
        </p:nvPicPr>
        <p:blipFill>
          <a:blip r:embed="rId2"/>
          <a:srcRect l="5769" t="4288" r="6210" b="12012"/>
          <a:stretch>
            <a:fillRect/>
          </a:stretch>
        </p:blipFill>
        <p:spPr bwMode="auto">
          <a:xfrm>
            <a:off x="6156325" y="4005263"/>
            <a:ext cx="2987675" cy="2481262"/>
          </a:xfrm>
          <a:prstGeom prst="rect">
            <a:avLst/>
          </a:prstGeom>
          <a:noFill/>
          <a:ln w="9525">
            <a:noFill/>
            <a:miter lim="800000"/>
            <a:headEnd/>
            <a:tailEnd/>
          </a:ln>
        </p:spPr>
      </p:pic>
      <p:pic>
        <p:nvPicPr>
          <p:cNvPr id="55301" name="Picture 7" descr="c:\users\dell\appdata\roaming\360se6\USERDA~1\Temp\696962~1.JPG"/>
          <p:cNvPicPr>
            <a:picLocks noChangeAspect="1" noChangeArrowheads="1"/>
          </p:cNvPicPr>
          <p:nvPr/>
        </p:nvPicPr>
        <p:blipFill>
          <a:blip r:embed="rId3"/>
          <a:srcRect/>
          <a:stretch>
            <a:fillRect/>
          </a:stretch>
        </p:blipFill>
        <p:spPr bwMode="auto">
          <a:xfrm>
            <a:off x="6183313" y="908050"/>
            <a:ext cx="2933700" cy="222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标题 1"/>
          <p:cNvSpPr>
            <a:spLocks noGrp="1"/>
          </p:cNvSpPr>
          <p:nvPr>
            <p:ph type="title"/>
          </p:nvPr>
        </p:nvSpPr>
        <p:spPr/>
        <p:txBody>
          <a:bodyPr/>
          <a:lstStyle/>
          <a:p>
            <a:r>
              <a:rPr lang="zh-CN" altLang="en-US" smtClean="0">
                <a:ea typeface="宋体" charset="-122"/>
              </a:rPr>
              <a:t>四、实施</a:t>
            </a:r>
          </a:p>
        </p:txBody>
      </p:sp>
      <p:sp>
        <p:nvSpPr>
          <p:cNvPr id="56322" name="内容占位符 2"/>
          <p:cNvSpPr>
            <a:spLocks noGrp="1"/>
          </p:cNvSpPr>
          <p:nvPr>
            <p:ph idx="1"/>
          </p:nvPr>
        </p:nvSpPr>
        <p:spPr/>
        <p:txBody>
          <a:bodyPr/>
          <a:lstStyle/>
          <a:p>
            <a:pPr>
              <a:spcBef>
                <a:spcPct val="0"/>
              </a:spcBef>
            </a:pPr>
            <a:r>
              <a:rPr lang="zh-CN" altLang="en-US" smtClean="0">
                <a:ea typeface="宋体" charset="-122"/>
              </a:rPr>
              <a:t>策略</a:t>
            </a:r>
            <a:endParaRPr lang="en-US" altLang="zh-CN" smtClean="0">
              <a:ea typeface="宋体" charset="-122"/>
            </a:endParaRPr>
          </a:p>
          <a:p>
            <a:pPr lvl="1">
              <a:spcBef>
                <a:spcPct val="0"/>
              </a:spcBef>
            </a:pPr>
            <a:r>
              <a:rPr lang="zh-CN" altLang="zh-CN" sz="2800" smtClean="0">
                <a:latin typeface="Arial" charset="0"/>
                <a:ea typeface="宋体" charset="-122"/>
              </a:rPr>
              <a:t>制订健康教育计划之前须进行学习需要评估。</a:t>
            </a:r>
          </a:p>
          <a:p>
            <a:pPr lvl="1">
              <a:spcBef>
                <a:spcPct val="0"/>
              </a:spcBef>
            </a:pPr>
            <a:r>
              <a:rPr lang="zh-CN" altLang="zh-CN" sz="2800" smtClean="0">
                <a:latin typeface="Arial" charset="0"/>
                <a:ea typeface="宋体" charset="-122"/>
              </a:rPr>
              <a:t>做好教学内容的组织和资料准备。</a:t>
            </a:r>
          </a:p>
          <a:p>
            <a:pPr lvl="1">
              <a:spcBef>
                <a:spcPct val="0"/>
              </a:spcBef>
            </a:pPr>
            <a:r>
              <a:rPr lang="zh-CN" altLang="zh-CN" sz="2800" smtClean="0">
                <a:latin typeface="Arial" charset="0"/>
                <a:ea typeface="宋体" charset="-122"/>
              </a:rPr>
              <a:t>强调学习对象的参与。</a:t>
            </a:r>
          </a:p>
          <a:p>
            <a:pPr lvl="1">
              <a:spcBef>
                <a:spcPct val="0"/>
              </a:spcBef>
            </a:pPr>
            <a:r>
              <a:rPr lang="zh-CN" altLang="zh-CN" sz="2800" smtClean="0">
                <a:latin typeface="Arial" charset="0"/>
                <a:ea typeface="宋体" charset="-122"/>
              </a:rPr>
              <a:t>学习指导应从简单到复杂。</a:t>
            </a:r>
          </a:p>
          <a:p>
            <a:pPr lvl="1">
              <a:spcBef>
                <a:spcPct val="0"/>
              </a:spcBef>
            </a:pPr>
            <a:r>
              <a:rPr lang="zh-CN" altLang="zh-CN" sz="2800" smtClean="0">
                <a:latin typeface="Arial" charset="0"/>
                <a:ea typeface="宋体" charset="-122"/>
              </a:rPr>
              <a:t>教学内容应从具体到抽象，从部分到整体。</a:t>
            </a:r>
            <a:endParaRPr lang="zh-CN"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p:txBody>
          <a:bodyPr/>
          <a:lstStyle/>
          <a:p>
            <a:r>
              <a:rPr lang="zh-CN" altLang="en-US" smtClean="0">
                <a:ea typeface="宋体" charset="-122"/>
              </a:rPr>
              <a:t>四、实施</a:t>
            </a:r>
          </a:p>
        </p:txBody>
      </p:sp>
      <p:sp>
        <p:nvSpPr>
          <p:cNvPr id="57346" name="内容占位符 2"/>
          <p:cNvSpPr>
            <a:spLocks noGrp="1"/>
          </p:cNvSpPr>
          <p:nvPr>
            <p:ph idx="1"/>
          </p:nvPr>
        </p:nvSpPr>
        <p:spPr/>
        <p:txBody>
          <a:bodyPr/>
          <a:lstStyle/>
          <a:p>
            <a:pPr>
              <a:spcBef>
                <a:spcPct val="0"/>
              </a:spcBef>
            </a:pPr>
            <a:r>
              <a:rPr lang="zh-CN" altLang="en-US" smtClean="0">
                <a:ea typeface="宋体" charset="-122"/>
              </a:rPr>
              <a:t>策略</a:t>
            </a:r>
            <a:endParaRPr lang="en-US" altLang="zh-CN" smtClean="0">
              <a:ea typeface="宋体" charset="-122"/>
            </a:endParaRPr>
          </a:p>
          <a:p>
            <a:pPr lvl="1">
              <a:spcBef>
                <a:spcPct val="0"/>
              </a:spcBef>
            </a:pPr>
            <a:r>
              <a:rPr lang="zh-CN" altLang="zh-CN" sz="2800" smtClean="0">
                <a:latin typeface="Arial" charset="0"/>
                <a:ea typeface="宋体" charset="-122"/>
              </a:rPr>
              <a:t>教学内容应从具体到抽象，从部分到整体。</a:t>
            </a:r>
          </a:p>
          <a:p>
            <a:pPr lvl="1">
              <a:spcBef>
                <a:spcPct val="0"/>
              </a:spcBef>
            </a:pPr>
            <a:r>
              <a:rPr lang="zh-CN" altLang="zh-CN" sz="2800" smtClean="0">
                <a:latin typeface="Arial" charset="0"/>
                <a:ea typeface="宋体" charset="-122"/>
              </a:rPr>
              <a:t>一次教学内容不宜过多。</a:t>
            </a:r>
          </a:p>
          <a:p>
            <a:pPr lvl="1">
              <a:spcBef>
                <a:spcPct val="0"/>
              </a:spcBef>
            </a:pPr>
            <a:r>
              <a:rPr lang="zh-CN" altLang="zh-CN" sz="2800" smtClean="0">
                <a:latin typeface="Arial" charset="0"/>
                <a:ea typeface="宋体" charset="-122"/>
              </a:rPr>
              <a:t>对所教内容要适当安排实践应用。</a:t>
            </a:r>
          </a:p>
          <a:p>
            <a:pPr lvl="1">
              <a:spcBef>
                <a:spcPct val="0"/>
              </a:spcBef>
            </a:pPr>
            <a:r>
              <a:rPr lang="zh-CN" altLang="zh-CN" sz="2800" smtClean="0">
                <a:latin typeface="Arial" charset="0"/>
                <a:ea typeface="宋体" charset="-122"/>
              </a:rPr>
              <a:t>针对不同学习对象，采取多种形式教学。</a:t>
            </a:r>
          </a:p>
          <a:p>
            <a:pPr lvl="1">
              <a:spcBef>
                <a:spcPct val="0"/>
              </a:spcBef>
            </a:pPr>
            <a:r>
              <a:rPr lang="zh-CN" altLang="zh-CN" sz="2800" smtClean="0">
                <a:latin typeface="Arial" charset="0"/>
                <a:ea typeface="宋体" charset="-122"/>
              </a:rPr>
              <a:t>重视健康教育信息反馈。</a:t>
            </a:r>
          </a:p>
          <a:p>
            <a:pPr lvl="1">
              <a:spcBef>
                <a:spcPct val="0"/>
              </a:spcBef>
            </a:pPr>
            <a:r>
              <a:rPr lang="zh-CN" altLang="zh-CN" sz="2800" smtClean="0">
                <a:latin typeface="Arial" charset="0"/>
                <a:ea typeface="宋体" charset="-122"/>
              </a:rPr>
              <a:t>创造良好的学习环境。</a:t>
            </a:r>
            <a:endParaRPr lang="zh-CN"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p:txBody>
          <a:bodyPr/>
          <a:lstStyle/>
          <a:p>
            <a:r>
              <a:rPr lang="zh-CN" altLang="en-US" smtClean="0">
                <a:ea typeface="宋体" charset="-122"/>
              </a:rPr>
              <a:t>四、实施</a:t>
            </a:r>
          </a:p>
        </p:txBody>
      </p:sp>
      <p:sp>
        <p:nvSpPr>
          <p:cNvPr id="58370" name="内容占位符 2"/>
          <p:cNvSpPr>
            <a:spLocks noGrp="1"/>
          </p:cNvSpPr>
          <p:nvPr>
            <p:ph idx="1"/>
          </p:nvPr>
        </p:nvSpPr>
        <p:spPr>
          <a:xfrm>
            <a:off x="304800" y="1196975"/>
            <a:ext cx="8588375" cy="5327650"/>
          </a:xfrm>
        </p:spPr>
        <p:txBody>
          <a:bodyPr/>
          <a:lstStyle/>
          <a:p>
            <a:pPr>
              <a:spcBef>
                <a:spcPct val="0"/>
              </a:spcBef>
            </a:pPr>
            <a:r>
              <a:rPr lang="zh-CN" altLang="en-US" smtClean="0">
                <a:ea typeface="宋体" charset="-122"/>
              </a:rPr>
              <a:t>注意事项</a:t>
            </a:r>
            <a:endParaRPr lang="en-US" altLang="zh-CN" smtClean="0">
              <a:ea typeface="宋体" charset="-122"/>
            </a:endParaRPr>
          </a:p>
          <a:p>
            <a:pPr lvl="1">
              <a:lnSpc>
                <a:spcPct val="125000"/>
              </a:lnSpc>
              <a:spcBef>
                <a:spcPct val="0"/>
              </a:spcBef>
            </a:pPr>
            <a:r>
              <a:rPr lang="zh-CN" altLang="zh-CN" sz="2800" smtClean="0">
                <a:latin typeface="Arial" charset="0"/>
                <a:ea typeface="宋体" charset="-122"/>
              </a:rPr>
              <a:t>得到社区基层领导及管理者的支持。</a:t>
            </a:r>
          </a:p>
          <a:p>
            <a:pPr lvl="1">
              <a:lnSpc>
                <a:spcPct val="125000"/>
              </a:lnSpc>
              <a:spcBef>
                <a:spcPct val="0"/>
              </a:spcBef>
            </a:pPr>
            <a:r>
              <a:rPr lang="zh-CN" altLang="zh-CN" sz="2800" smtClean="0">
                <a:latin typeface="Arial" charset="0"/>
                <a:ea typeface="宋体" charset="-122"/>
              </a:rPr>
              <a:t>协调社会各界力量，创造执行计划的良好内、外环境。</a:t>
            </a:r>
          </a:p>
          <a:p>
            <a:pPr lvl="1">
              <a:lnSpc>
                <a:spcPct val="125000"/>
              </a:lnSpc>
              <a:spcBef>
                <a:spcPct val="0"/>
              </a:spcBef>
            </a:pPr>
            <a:r>
              <a:rPr lang="zh-CN" altLang="zh-CN" sz="2800" smtClean="0">
                <a:latin typeface="Arial" charset="0"/>
                <a:ea typeface="宋体" charset="-122"/>
              </a:rPr>
              <a:t>认真做好健康教育者的培训。</a:t>
            </a:r>
          </a:p>
          <a:p>
            <a:pPr lvl="1">
              <a:lnSpc>
                <a:spcPct val="125000"/>
              </a:lnSpc>
              <a:spcBef>
                <a:spcPct val="0"/>
              </a:spcBef>
            </a:pPr>
            <a:r>
              <a:rPr lang="zh-CN" altLang="zh-CN" sz="2800" smtClean="0">
                <a:latin typeface="Arial" charset="0"/>
                <a:ea typeface="宋体" charset="-122"/>
              </a:rPr>
              <a:t>培养典型，以点带面。</a:t>
            </a:r>
          </a:p>
          <a:p>
            <a:pPr lvl="1">
              <a:lnSpc>
                <a:spcPct val="125000"/>
              </a:lnSpc>
              <a:spcBef>
                <a:spcPct val="0"/>
              </a:spcBef>
            </a:pPr>
            <a:r>
              <a:rPr lang="zh-CN" altLang="zh-CN" sz="2800" smtClean="0">
                <a:latin typeface="Arial" charset="0"/>
                <a:ea typeface="宋体" charset="-122"/>
              </a:rPr>
              <a:t>不断调查研究，探讨新的教育形式和方法。</a:t>
            </a:r>
          </a:p>
          <a:p>
            <a:pPr lvl="1">
              <a:lnSpc>
                <a:spcPct val="125000"/>
              </a:lnSpc>
              <a:spcBef>
                <a:spcPct val="0"/>
              </a:spcBef>
            </a:pPr>
            <a:r>
              <a:rPr lang="zh-CN" altLang="zh-CN" sz="2800" smtClean="0">
                <a:latin typeface="Arial" charset="0"/>
                <a:ea typeface="宋体" charset="-122"/>
              </a:rPr>
              <a:t>及时总结工作，交流、推广好的经验。</a:t>
            </a:r>
            <a:endParaRPr lang="zh-CN"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p:cNvSpPr>
            <a:spLocks noGrp="1"/>
          </p:cNvSpPr>
          <p:nvPr>
            <p:ph type="title"/>
          </p:nvPr>
        </p:nvSpPr>
        <p:spPr/>
        <p:txBody>
          <a:bodyPr/>
          <a:lstStyle/>
          <a:p>
            <a:r>
              <a:rPr lang="zh-CN" altLang="en-US" smtClean="0">
                <a:ea typeface="宋体" charset="-122"/>
              </a:rPr>
              <a:t>五、评价</a:t>
            </a:r>
          </a:p>
        </p:txBody>
      </p:sp>
      <p:sp>
        <p:nvSpPr>
          <p:cNvPr id="59394" name="内容占位符 2"/>
          <p:cNvSpPr>
            <a:spLocks noGrp="1"/>
          </p:cNvSpPr>
          <p:nvPr>
            <p:ph idx="1"/>
          </p:nvPr>
        </p:nvSpPr>
        <p:spPr/>
        <p:txBody>
          <a:bodyPr/>
          <a:lstStyle/>
          <a:p>
            <a:pPr>
              <a:spcBef>
                <a:spcPct val="0"/>
              </a:spcBef>
            </a:pPr>
            <a:r>
              <a:rPr lang="zh-CN" altLang="zh-CN" smtClean="0">
                <a:ea typeface="宋体" charset="-122"/>
              </a:rPr>
              <a:t>对社区健康教育活动进行全面监测、核查和控制</a:t>
            </a:r>
            <a:endParaRPr lang="en-US" altLang="zh-CN" smtClean="0">
              <a:ea typeface="宋体" charset="-122"/>
            </a:endParaRPr>
          </a:p>
          <a:p>
            <a:pPr>
              <a:spcBef>
                <a:spcPct val="0"/>
              </a:spcBef>
            </a:pPr>
            <a:r>
              <a:rPr lang="zh-CN" altLang="zh-CN" smtClean="0">
                <a:ea typeface="宋体" charset="-122"/>
              </a:rPr>
              <a:t>监测计划执行情况、控制计划实施质量、确保计划实施成功的关键措施</a:t>
            </a:r>
            <a:endParaRPr lang="en-US" altLang="zh-CN" smtClean="0">
              <a:ea typeface="宋体" charset="-122"/>
            </a:endParaRPr>
          </a:p>
          <a:p>
            <a:pPr>
              <a:spcBef>
                <a:spcPct val="0"/>
              </a:spcBef>
            </a:pPr>
            <a:r>
              <a:rPr lang="zh-CN" altLang="zh-CN" smtClean="0">
                <a:ea typeface="宋体" charset="-122"/>
              </a:rPr>
              <a:t>评价应贯穿社区健康教育活动的全过程</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p:txBody>
          <a:bodyPr/>
          <a:lstStyle/>
          <a:p>
            <a:r>
              <a:rPr lang="zh-CN" altLang="en-US" smtClean="0">
                <a:ea typeface="宋体" charset="-122"/>
              </a:rPr>
              <a:t>五、评价</a:t>
            </a:r>
          </a:p>
        </p:txBody>
      </p:sp>
      <p:sp>
        <p:nvSpPr>
          <p:cNvPr id="60418" name="内容占位符 2"/>
          <p:cNvSpPr>
            <a:spLocks noGrp="1"/>
          </p:cNvSpPr>
          <p:nvPr>
            <p:ph idx="1"/>
          </p:nvPr>
        </p:nvSpPr>
        <p:spPr>
          <a:xfrm>
            <a:off x="304800" y="1196975"/>
            <a:ext cx="8610600" cy="5051425"/>
          </a:xfrm>
        </p:spPr>
        <p:txBody>
          <a:bodyPr/>
          <a:lstStyle/>
          <a:p>
            <a:pPr>
              <a:spcBef>
                <a:spcPct val="0"/>
              </a:spcBef>
            </a:pPr>
            <a:r>
              <a:rPr lang="zh-CN" altLang="en-US" smtClean="0">
                <a:solidFill>
                  <a:srgbClr val="FF6600"/>
                </a:solidFill>
                <a:ea typeface="宋体" charset="-122"/>
              </a:rPr>
              <a:t>形成评价</a:t>
            </a:r>
            <a:r>
              <a:rPr lang="zh-CN" altLang="en-US" smtClean="0">
                <a:ea typeface="宋体" charset="-122"/>
              </a:rPr>
              <a:t>：</a:t>
            </a:r>
            <a:r>
              <a:rPr lang="zh-CN" altLang="zh-CN" smtClean="0">
                <a:ea typeface="宋体" charset="-122"/>
              </a:rPr>
              <a:t>是对健康教育计划本身的评价。</a:t>
            </a:r>
            <a:endParaRPr lang="en-US" altLang="zh-CN" smtClean="0">
              <a:ea typeface="宋体" charset="-122"/>
            </a:endParaRPr>
          </a:p>
          <a:p>
            <a:pPr lvl="1">
              <a:spcBef>
                <a:spcPct val="0"/>
              </a:spcBef>
            </a:pPr>
            <a:r>
              <a:rPr lang="zh-CN" altLang="en-US" smtClean="0">
                <a:latin typeface="Arial" charset="0"/>
                <a:ea typeface="宋体" charset="-122"/>
              </a:rPr>
              <a:t>评价内容</a:t>
            </a:r>
            <a:endParaRPr lang="en-US" altLang="zh-CN" smtClean="0">
              <a:latin typeface="Arial" charset="0"/>
              <a:ea typeface="宋体" charset="-122"/>
            </a:endParaRPr>
          </a:p>
          <a:p>
            <a:pPr lvl="1">
              <a:spcBef>
                <a:spcPct val="0"/>
              </a:spcBef>
            </a:pPr>
            <a:r>
              <a:rPr lang="zh-CN" altLang="zh-CN" smtClean="0">
                <a:latin typeface="Arial" charset="0"/>
                <a:ea typeface="宋体" charset="-122"/>
              </a:rPr>
              <a:t>评价方法</a:t>
            </a:r>
            <a:r>
              <a:rPr lang="zh-CN" altLang="en-US" smtClean="0">
                <a:latin typeface="Arial" charset="0"/>
                <a:ea typeface="宋体" charset="-122"/>
              </a:rPr>
              <a:t>：</a:t>
            </a:r>
            <a:r>
              <a:rPr lang="zh-CN" altLang="zh-CN" smtClean="0">
                <a:latin typeface="Arial" charset="0"/>
                <a:ea typeface="宋体" charset="-122"/>
              </a:rPr>
              <a:t>预实验、专家评估和计算机模拟等。</a:t>
            </a:r>
            <a:endParaRPr lang="en-US" altLang="zh-CN" smtClean="0">
              <a:latin typeface="Arial" charset="0"/>
              <a:ea typeface="宋体" charset="-122"/>
            </a:endParaRPr>
          </a:p>
          <a:p>
            <a:pPr lvl="1">
              <a:spcBef>
                <a:spcPct val="0"/>
              </a:spcBef>
            </a:pPr>
            <a:r>
              <a:rPr lang="zh-CN" altLang="zh-CN" smtClean="0">
                <a:latin typeface="Arial" charset="0"/>
                <a:ea typeface="宋体" charset="-122"/>
              </a:rPr>
              <a:t>常见指标</a:t>
            </a:r>
            <a:r>
              <a:rPr lang="zh-CN" altLang="en-US" smtClean="0">
                <a:latin typeface="Arial" charset="0"/>
                <a:ea typeface="宋体" charset="-122"/>
              </a:rPr>
              <a:t>：</a:t>
            </a:r>
            <a:r>
              <a:rPr lang="zh-CN" altLang="zh-CN" smtClean="0">
                <a:latin typeface="Arial" charset="0"/>
                <a:ea typeface="宋体" charset="-122"/>
              </a:rPr>
              <a:t>计划的科学性、政策的支持性、技术的适宜性和目标人群对活动的接受程度等。</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title"/>
          </p:nvPr>
        </p:nvSpPr>
        <p:spPr/>
        <p:txBody>
          <a:bodyPr/>
          <a:lstStyle/>
          <a:p>
            <a:r>
              <a:rPr lang="zh-CN" altLang="en-US" smtClean="0">
                <a:ea typeface="宋体" charset="-122"/>
              </a:rPr>
              <a:t>五、评价</a:t>
            </a:r>
          </a:p>
        </p:txBody>
      </p:sp>
      <p:sp>
        <p:nvSpPr>
          <p:cNvPr id="3" name="内容占位符 2"/>
          <p:cNvSpPr>
            <a:spLocks noGrp="1"/>
          </p:cNvSpPr>
          <p:nvPr>
            <p:ph idx="1"/>
          </p:nvPr>
        </p:nvSpPr>
        <p:spPr>
          <a:xfrm>
            <a:off x="304800" y="1125538"/>
            <a:ext cx="8610600" cy="5122862"/>
          </a:xfrm>
        </p:spPr>
        <p:txBody>
          <a:bodyPr/>
          <a:lstStyle/>
          <a:p>
            <a:pPr>
              <a:spcBef>
                <a:spcPct val="0"/>
              </a:spcBef>
            </a:pPr>
            <a:r>
              <a:rPr lang="zh-CN" altLang="zh-CN" smtClean="0">
                <a:solidFill>
                  <a:srgbClr val="FF6600"/>
                </a:solidFill>
                <a:ea typeface="宋体" charset="-122"/>
              </a:rPr>
              <a:t>过程评价</a:t>
            </a:r>
            <a:r>
              <a:rPr lang="zh-CN" altLang="en-US" smtClean="0">
                <a:ea typeface="宋体" charset="-122"/>
              </a:rPr>
              <a:t>：</a:t>
            </a:r>
            <a:r>
              <a:rPr lang="zh-CN" altLang="zh-CN" smtClean="0">
                <a:ea typeface="宋体" charset="-122"/>
              </a:rPr>
              <a:t>从健康教育计划实施开始，对计划实施的全过程进行的评价。</a:t>
            </a:r>
            <a:endParaRPr lang="en-US" altLang="zh-CN" smtClean="0">
              <a:ea typeface="宋体" charset="-122"/>
            </a:endParaRPr>
          </a:p>
          <a:p>
            <a:pPr lvl="1">
              <a:spcBef>
                <a:spcPct val="0"/>
              </a:spcBef>
            </a:pPr>
            <a:r>
              <a:rPr lang="zh-CN" altLang="en-US" sz="2800" smtClean="0">
                <a:latin typeface="Arial" charset="0"/>
                <a:ea typeface="宋体" charset="-122"/>
              </a:rPr>
              <a:t>评价内容</a:t>
            </a:r>
            <a:endParaRPr lang="en-US" altLang="zh-CN" sz="2800" smtClean="0">
              <a:latin typeface="Arial" charset="0"/>
              <a:ea typeface="宋体" charset="-122"/>
            </a:endParaRPr>
          </a:p>
          <a:p>
            <a:pPr lvl="1">
              <a:spcBef>
                <a:spcPct val="0"/>
              </a:spcBef>
            </a:pPr>
            <a:r>
              <a:rPr lang="zh-CN" altLang="zh-CN" sz="2800" smtClean="0">
                <a:latin typeface="Arial" charset="0"/>
                <a:ea typeface="宋体" charset="-122"/>
              </a:rPr>
              <a:t>评价方法</a:t>
            </a:r>
            <a:r>
              <a:rPr lang="zh-CN" altLang="en-US" sz="2800" smtClean="0">
                <a:latin typeface="Arial" charset="0"/>
                <a:ea typeface="宋体" charset="-122"/>
              </a:rPr>
              <a:t>：</a:t>
            </a:r>
            <a:r>
              <a:rPr lang="zh-CN" altLang="zh-CN" sz="2800" smtClean="0">
                <a:latin typeface="Arial" charset="0"/>
                <a:ea typeface="宋体" charset="-122"/>
              </a:rPr>
              <a:t>现场观察、目标人群调查和查阅档案资料等。</a:t>
            </a:r>
            <a:endParaRPr lang="en-US" altLang="zh-CN" sz="2800" smtClean="0">
              <a:latin typeface="Arial" charset="0"/>
              <a:ea typeface="宋体" charset="-122"/>
            </a:endParaRPr>
          </a:p>
          <a:p>
            <a:pPr lvl="1">
              <a:spcBef>
                <a:spcPct val="0"/>
              </a:spcBef>
            </a:pPr>
            <a:r>
              <a:rPr lang="zh-CN" altLang="zh-CN" sz="2800" smtClean="0">
                <a:latin typeface="Arial" charset="0"/>
                <a:ea typeface="宋体" charset="-122"/>
              </a:rPr>
              <a:t>常见指标：项目活动执行率</a:t>
            </a:r>
            <a:r>
              <a:rPr lang="zh-CN" altLang="en-US" sz="2800" smtClean="0">
                <a:latin typeface="Arial" charset="0"/>
                <a:ea typeface="宋体" charset="-122"/>
              </a:rPr>
              <a:t>、</a:t>
            </a:r>
            <a:r>
              <a:rPr lang="zh-CN" altLang="zh-CN" sz="2800" smtClean="0">
                <a:latin typeface="Arial" charset="0"/>
                <a:ea typeface="宋体" charset="-122"/>
              </a:rPr>
              <a:t>干预活动覆盖率</a:t>
            </a:r>
            <a:r>
              <a:rPr lang="zh-CN" altLang="en-US" sz="2800" smtClean="0">
                <a:latin typeface="Arial" charset="0"/>
                <a:ea typeface="宋体" charset="-122"/>
              </a:rPr>
              <a:t>、</a:t>
            </a:r>
            <a:r>
              <a:rPr lang="zh-CN" altLang="zh-CN" sz="2800" smtClean="0">
                <a:latin typeface="Arial" charset="0"/>
                <a:ea typeface="宋体" charset="-122"/>
              </a:rPr>
              <a:t>干预活动暴露率</a:t>
            </a:r>
            <a:r>
              <a:rPr lang="zh-CN" altLang="en-US" sz="2800" smtClean="0">
                <a:latin typeface="Arial" charset="0"/>
                <a:ea typeface="宋体" charset="-122"/>
              </a:rPr>
              <a:t>、</a:t>
            </a:r>
            <a:r>
              <a:rPr lang="zh-CN" altLang="zh-CN" sz="2800" smtClean="0">
                <a:latin typeface="Arial" charset="0"/>
                <a:ea typeface="宋体" charset="-122"/>
              </a:rPr>
              <a:t>有效指数</a:t>
            </a:r>
            <a:r>
              <a:rPr lang="zh-CN" altLang="en-US" sz="2800" smtClean="0">
                <a:latin typeface="Arial" charset="0"/>
                <a:ea typeface="宋体" charset="-122"/>
              </a:rPr>
              <a:t>、</a:t>
            </a:r>
            <a:r>
              <a:rPr lang="zh-CN" altLang="zh-CN" sz="2800" smtClean="0">
                <a:latin typeface="Arial" charset="0"/>
                <a:ea typeface="宋体" charset="-122"/>
              </a:rPr>
              <a:t>目标人群满意度</a:t>
            </a:r>
            <a:r>
              <a:rPr lang="zh-CN" altLang="en-US" sz="2800" smtClean="0">
                <a:latin typeface="Arial" charset="0"/>
                <a:ea typeface="宋体" charset="-122"/>
              </a:rPr>
              <a:t>、</a:t>
            </a:r>
            <a:r>
              <a:rPr lang="zh-CN" altLang="zh-CN" sz="2800" smtClean="0">
                <a:latin typeface="Arial" charset="0"/>
                <a:ea typeface="宋体" charset="-122"/>
              </a:rPr>
              <a:t>资源费用的使用进度指标等</a:t>
            </a:r>
            <a:r>
              <a:rPr lang="zh-CN" altLang="zh-CN" smtClean="0">
                <a:latin typeface="Arial" charset="0"/>
                <a:ea typeface="宋体" charset="-122"/>
              </a:rPr>
              <a:t>。</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标题 1"/>
          <p:cNvSpPr>
            <a:spLocks noGrp="1"/>
          </p:cNvSpPr>
          <p:nvPr>
            <p:ph type="title"/>
          </p:nvPr>
        </p:nvSpPr>
        <p:spPr/>
        <p:txBody>
          <a:bodyPr/>
          <a:lstStyle/>
          <a:p>
            <a:r>
              <a:rPr lang="zh-CN" altLang="en-US" smtClean="0">
                <a:ea typeface="宋体" charset="-122"/>
              </a:rPr>
              <a:t>五、评价</a:t>
            </a:r>
          </a:p>
        </p:txBody>
      </p:sp>
      <p:sp>
        <p:nvSpPr>
          <p:cNvPr id="3" name="内容占位符 2"/>
          <p:cNvSpPr>
            <a:spLocks noGrp="1"/>
          </p:cNvSpPr>
          <p:nvPr>
            <p:ph idx="1"/>
          </p:nvPr>
        </p:nvSpPr>
        <p:spPr>
          <a:xfrm>
            <a:off x="107950" y="1125538"/>
            <a:ext cx="8856663" cy="5399087"/>
          </a:xfrm>
        </p:spPr>
        <p:txBody>
          <a:bodyPr/>
          <a:lstStyle/>
          <a:p>
            <a:pPr>
              <a:spcBef>
                <a:spcPct val="0"/>
              </a:spcBef>
            </a:pPr>
            <a:r>
              <a:rPr lang="zh-CN" altLang="zh-CN" smtClean="0">
                <a:solidFill>
                  <a:srgbClr val="FF6600"/>
                </a:solidFill>
                <a:ea typeface="宋体" charset="-122"/>
              </a:rPr>
              <a:t>效果评价</a:t>
            </a:r>
            <a:r>
              <a:rPr lang="zh-CN" altLang="en-US" smtClean="0">
                <a:ea typeface="宋体" charset="-122"/>
              </a:rPr>
              <a:t>：</a:t>
            </a:r>
            <a:r>
              <a:rPr lang="zh-CN" altLang="zh-CN" smtClean="0">
                <a:ea typeface="宋体" charset="-122"/>
              </a:rPr>
              <a:t>是针对健康教育项目活动的作用和效果进行评估。</a:t>
            </a:r>
            <a:endParaRPr lang="en-US" altLang="zh-CN" smtClean="0">
              <a:ea typeface="宋体" charset="-122"/>
            </a:endParaRPr>
          </a:p>
          <a:p>
            <a:pPr lvl="1">
              <a:spcBef>
                <a:spcPct val="0"/>
              </a:spcBef>
            </a:pPr>
            <a:r>
              <a:rPr lang="zh-CN" altLang="en-US" smtClean="0">
                <a:latin typeface="Arial" charset="0"/>
                <a:ea typeface="宋体" charset="-122"/>
              </a:rPr>
              <a:t>评价内容</a:t>
            </a:r>
            <a:endParaRPr lang="en-US" altLang="zh-CN" smtClean="0">
              <a:latin typeface="Arial" charset="0"/>
              <a:ea typeface="宋体" charset="-122"/>
            </a:endParaRPr>
          </a:p>
          <a:p>
            <a:pPr lvl="2">
              <a:spcBef>
                <a:spcPct val="0"/>
              </a:spcBef>
            </a:pPr>
            <a:r>
              <a:rPr lang="zh-CN" altLang="zh-CN" smtClean="0">
                <a:latin typeface="Arial" charset="0"/>
                <a:ea typeface="宋体" charset="-122"/>
              </a:rPr>
              <a:t>近期效果评价：对健康教育后知识、信念、态度的变化进行的评价</a:t>
            </a:r>
            <a:r>
              <a:rPr lang="zh-CN" altLang="en-US" smtClean="0">
                <a:latin typeface="Arial" charset="0"/>
                <a:ea typeface="宋体" charset="-122"/>
              </a:rPr>
              <a:t>。</a:t>
            </a:r>
            <a:endParaRPr lang="en-US" altLang="zh-CN" smtClean="0">
              <a:latin typeface="Arial" charset="0"/>
              <a:ea typeface="宋体" charset="-122"/>
            </a:endParaRPr>
          </a:p>
          <a:p>
            <a:pPr lvl="2">
              <a:spcBef>
                <a:spcPct val="0"/>
              </a:spcBef>
            </a:pPr>
            <a:r>
              <a:rPr lang="zh-CN" altLang="zh-CN" smtClean="0">
                <a:latin typeface="Arial" charset="0"/>
                <a:ea typeface="宋体" charset="-122"/>
              </a:rPr>
              <a:t>中期效果评价：目标人群的行为改变情况</a:t>
            </a:r>
            <a:r>
              <a:rPr lang="zh-CN" altLang="en-US" smtClean="0">
                <a:latin typeface="Arial" charset="0"/>
                <a:ea typeface="宋体" charset="-122"/>
              </a:rPr>
              <a:t>。</a:t>
            </a:r>
            <a:endParaRPr lang="en-US" altLang="zh-CN" smtClean="0">
              <a:latin typeface="Arial" charset="0"/>
              <a:ea typeface="宋体" charset="-122"/>
            </a:endParaRPr>
          </a:p>
          <a:p>
            <a:pPr lvl="2">
              <a:spcBef>
                <a:spcPct val="0"/>
              </a:spcBef>
            </a:pPr>
            <a:r>
              <a:rPr lang="zh-CN" altLang="zh-CN" smtClean="0">
                <a:latin typeface="Arial" charset="0"/>
                <a:ea typeface="宋体" charset="-122"/>
              </a:rPr>
              <a:t>远期效果评价：对健康教育项目实施后导致的目标人群健康状况乃至生活质量的变化的评价</a:t>
            </a:r>
            <a:r>
              <a:rPr lang="zh-CN" altLang="en-US" smtClean="0">
                <a:latin typeface="Arial" charset="0"/>
                <a:ea typeface="宋体" charset="-122"/>
              </a:rPr>
              <a:t>。</a:t>
            </a:r>
            <a:endParaRPr lang="en-US"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1"/>
          <p:cNvSpPr>
            <a:spLocks noGrp="1"/>
          </p:cNvSpPr>
          <p:nvPr>
            <p:ph type="title"/>
          </p:nvPr>
        </p:nvSpPr>
        <p:spPr/>
        <p:txBody>
          <a:bodyPr/>
          <a:lstStyle/>
          <a:p>
            <a:r>
              <a:rPr lang="zh-CN" altLang="en-US" smtClean="0">
                <a:ea typeface="宋体" charset="-122"/>
              </a:rPr>
              <a:t>五、评价</a:t>
            </a:r>
          </a:p>
        </p:txBody>
      </p:sp>
      <p:sp>
        <p:nvSpPr>
          <p:cNvPr id="3" name="内容占位符 2"/>
          <p:cNvSpPr>
            <a:spLocks noGrp="1"/>
          </p:cNvSpPr>
          <p:nvPr>
            <p:ph idx="1"/>
          </p:nvPr>
        </p:nvSpPr>
        <p:spPr/>
        <p:txBody>
          <a:bodyPr/>
          <a:lstStyle/>
          <a:p>
            <a:pPr>
              <a:spcBef>
                <a:spcPct val="0"/>
              </a:spcBef>
            </a:pPr>
            <a:r>
              <a:rPr lang="zh-CN" altLang="zh-CN" smtClean="0">
                <a:solidFill>
                  <a:srgbClr val="FF6600"/>
                </a:solidFill>
                <a:ea typeface="宋体" charset="-122"/>
              </a:rPr>
              <a:t>效果评价</a:t>
            </a:r>
            <a:endParaRPr lang="en-US" altLang="zh-CN" smtClean="0">
              <a:ea typeface="宋体" charset="-122"/>
            </a:endParaRPr>
          </a:p>
          <a:p>
            <a:pPr lvl="1">
              <a:spcBef>
                <a:spcPct val="0"/>
              </a:spcBef>
            </a:pPr>
            <a:r>
              <a:rPr lang="zh-CN" altLang="zh-CN" sz="2800" smtClean="0">
                <a:latin typeface="Arial" charset="0"/>
                <a:ea typeface="宋体" charset="-122"/>
              </a:rPr>
              <a:t>评价方法</a:t>
            </a:r>
            <a:endParaRPr lang="en-US" altLang="zh-CN" sz="2800" smtClean="0">
              <a:latin typeface="Arial" charset="0"/>
              <a:ea typeface="宋体" charset="-122"/>
            </a:endParaRPr>
          </a:p>
          <a:p>
            <a:pPr lvl="2">
              <a:spcBef>
                <a:spcPct val="0"/>
              </a:spcBef>
            </a:pPr>
            <a:r>
              <a:rPr lang="zh-CN" altLang="zh-CN" smtClean="0">
                <a:latin typeface="Arial" charset="0"/>
                <a:ea typeface="宋体" charset="-122"/>
              </a:rPr>
              <a:t>座谈会、家庭访问、问卷调查、卫生学调查、卫生知识测验以及卫生统计指标等</a:t>
            </a:r>
            <a:endParaRPr lang="zh-CN" altLang="en-US" sz="24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4"/>
          <p:cNvSpPr>
            <a:spLocks noGrp="1"/>
          </p:cNvSpPr>
          <p:nvPr>
            <p:ph type="title"/>
          </p:nvPr>
        </p:nvSpPr>
        <p:spPr/>
        <p:txBody>
          <a:bodyPr/>
          <a:lstStyle/>
          <a:p>
            <a:r>
              <a:rPr lang="zh-CN" altLang="en-US" smtClean="0">
                <a:ea typeface="宋体" charset="-122"/>
              </a:rPr>
              <a:t>一、健康教育</a:t>
            </a:r>
          </a:p>
        </p:txBody>
      </p:sp>
      <p:sp>
        <p:nvSpPr>
          <p:cNvPr id="6" name="内容占位符 5"/>
          <p:cNvSpPr>
            <a:spLocks noGrp="1"/>
          </p:cNvSpPr>
          <p:nvPr>
            <p:ph idx="1"/>
          </p:nvPr>
        </p:nvSpPr>
        <p:spPr>
          <a:xfrm>
            <a:off x="304800" y="1052513"/>
            <a:ext cx="8610600" cy="5472112"/>
          </a:xfrm>
        </p:spPr>
        <p:txBody>
          <a:bodyPr/>
          <a:lstStyle/>
          <a:p>
            <a:pPr>
              <a:spcBef>
                <a:spcPct val="0"/>
              </a:spcBef>
              <a:buFont typeface="Wingdings" pitchFamily="2" charset="2"/>
              <a:buNone/>
            </a:pPr>
            <a:r>
              <a:rPr lang="zh-CN" altLang="en-US" smtClean="0">
                <a:ea typeface="宋体" charset="-122"/>
              </a:rPr>
              <a:t>（二）健康教育与卫生宣教</a:t>
            </a:r>
          </a:p>
          <a:p>
            <a:pPr>
              <a:spcBef>
                <a:spcPct val="0"/>
              </a:spcBef>
            </a:pPr>
            <a:r>
              <a:rPr lang="zh-CN" altLang="en-US" sz="2800" smtClean="0">
                <a:ea typeface="宋体" charset="-122"/>
              </a:rPr>
              <a:t>健康教育是在卫生宣教的基础上发展而来的，卫生宣教是健康教育的最主要手段之一。</a:t>
            </a:r>
            <a:endParaRPr lang="en-US" altLang="zh-CN" sz="2800" smtClean="0">
              <a:ea typeface="宋体" charset="-122"/>
            </a:endParaRPr>
          </a:p>
          <a:p>
            <a:pPr>
              <a:spcBef>
                <a:spcPct val="0"/>
              </a:spcBef>
            </a:pPr>
            <a:r>
              <a:rPr lang="zh-CN" altLang="en-US" sz="2800" smtClean="0">
                <a:ea typeface="宋体" charset="-122"/>
              </a:rPr>
              <a:t>健康教育是有特定的明确的目标，有明确对象，有计划、有组织、有评价，双向传播为主，注重反馈和行为改变效果。</a:t>
            </a:r>
            <a:endParaRPr lang="en-US" altLang="zh-CN" sz="2800" smtClean="0">
              <a:ea typeface="宋体" charset="-122"/>
            </a:endParaRPr>
          </a:p>
          <a:p>
            <a:pPr>
              <a:spcBef>
                <a:spcPct val="0"/>
              </a:spcBef>
            </a:pPr>
            <a:r>
              <a:rPr lang="zh-CN" altLang="en-US" sz="2800" smtClean="0">
                <a:ea typeface="宋体" charset="-122"/>
              </a:rPr>
              <a:t>卫生宣教则通常是单一方向的信息传播，宣传对象比较泛化；不注重反馈信息和行为改变效果。</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9"/>
          <p:cNvSpPr>
            <a:spLocks noGrp="1"/>
          </p:cNvSpPr>
          <p:nvPr>
            <p:ph type="title"/>
          </p:nvPr>
        </p:nvSpPr>
        <p:spPr/>
        <p:txBody>
          <a:bodyPr/>
          <a:lstStyle/>
          <a:p>
            <a:endParaRPr lang="zh-CN" altLang="en-US" smtClean="0">
              <a:ea typeface="宋体" charset="-122"/>
            </a:endParaRPr>
          </a:p>
        </p:txBody>
      </p:sp>
      <p:graphicFrame>
        <p:nvGraphicFramePr>
          <p:cNvPr id="9" name="内容占位符 8"/>
          <p:cNvGraphicFramePr>
            <a:graphicFrameLocks noGrp="1"/>
          </p:cNvGraphicFramePr>
          <p:nvPr>
            <p:ph idx="1"/>
          </p:nvPr>
        </p:nvGraphicFramePr>
        <p:xfrm>
          <a:off x="304800" y="1268413"/>
          <a:ext cx="8610600" cy="49799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8" name="矩形 7"/>
          <p:cNvSpPr/>
          <p:nvPr/>
        </p:nvSpPr>
        <p:spPr>
          <a:xfrm>
            <a:off x="468313" y="1341438"/>
            <a:ext cx="7488237" cy="830262"/>
          </a:xfrm>
          <a:prstGeom prst="rect">
            <a:avLst/>
          </a:prstGeom>
        </p:spPr>
        <p:txBody>
          <a:bodyPr>
            <a:spAutoFit/>
          </a:bodyPr>
          <a:lstStyle/>
          <a:p>
            <a:pPr eaLnBrk="0" hangingPunct="0">
              <a:lnSpc>
                <a:spcPct val="150000"/>
              </a:lnSpc>
              <a:spcBef>
                <a:spcPct val="20000"/>
              </a:spcBef>
              <a:buClr>
                <a:srgbClr val="DDB523"/>
              </a:buClr>
              <a:defRPr/>
            </a:pPr>
            <a:r>
              <a:rPr lang="zh-CN" altLang="en-US" sz="3200" b="1" kern="0" dirty="0">
                <a:solidFill>
                  <a:srgbClr val="0070C0"/>
                </a:solidFill>
                <a:latin typeface="+mn-ea"/>
                <a:ea typeface="+mn-ea"/>
              </a:rPr>
              <a:t>（三）社区</a:t>
            </a:r>
            <a:r>
              <a:rPr lang="zh-CN" altLang="en-US" sz="3200" b="1" kern="0" dirty="0">
                <a:solidFill>
                  <a:srgbClr val="0070C0"/>
                </a:solidFill>
                <a:latin typeface="+mn-ea"/>
                <a:ea typeface="+mn-ea"/>
              </a:rPr>
              <a:t>健康教育与健康促进的特点</a:t>
            </a:r>
            <a:endParaRPr lang="en-US" altLang="zh-CN" sz="3200" b="1" kern="0" dirty="0">
              <a:solidFill>
                <a:srgbClr val="0070C0"/>
              </a:solidFill>
              <a:latin typeface="+mn-ea"/>
              <a:ea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4"/>
          <p:cNvSpPr>
            <a:spLocks noGrp="1"/>
          </p:cNvSpPr>
          <p:nvPr>
            <p:ph type="title"/>
          </p:nvPr>
        </p:nvSpPr>
        <p:spPr/>
        <p:txBody>
          <a:bodyPr/>
          <a:lstStyle/>
          <a:p>
            <a:r>
              <a:rPr lang="zh-CN" altLang="en-US" smtClean="0">
                <a:ea typeface="宋体" charset="-122"/>
              </a:rPr>
              <a:t>二、健康促进</a:t>
            </a:r>
          </a:p>
        </p:txBody>
      </p:sp>
      <p:sp>
        <p:nvSpPr>
          <p:cNvPr id="20482" name="内容占位符 5"/>
          <p:cNvSpPr>
            <a:spLocks noGrp="1"/>
          </p:cNvSpPr>
          <p:nvPr>
            <p:ph idx="1"/>
          </p:nvPr>
        </p:nvSpPr>
        <p:spPr/>
        <p:txBody>
          <a:bodyPr/>
          <a:lstStyle/>
          <a:p>
            <a:pPr>
              <a:spcBef>
                <a:spcPct val="0"/>
              </a:spcBef>
              <a:buFont typeface="Wingdings" pitchFamily="2" charset="2"/>
              <a:buNone/>
            </a:pPr>
            <a:r>
              <a:rPr lang="zh-CN" altLang="en-US" smtClean="0">
                <a:ea typeface="宋体" charset="-122"/>
              </a:rPr>
              <a:t>（一）概念</a:t>
            </a:r>
          </a:p>
          <a:p>
            <a:pPr>
              <a:spcBef>
                <a:spcPct val="0"/>
              </a:spcBef>
            </a:pPr>
            <a:r>
              <a:rPr lang="zh-CN" altLang="zh-CN" smtClean="0">
                <a:solidFill>
                  <a:srgbClr val="FF6600"/>
                </a:solidFill>
                <a:ea typeface="宋体" charset="-122"/>
              </a:rPr>
              <a:t>健康促进</a:t>
            </a:r>
            <a:r>
              <a:rPr lang="zh-CN" altLang="en-US" smtClean="0">
                <a:ea typeface="宋体" charset="-122"/>
              </a:rPr>
              <a:t>（</a:t>
            </a:r>
            <a:r>
              <a:rPr lang="en-US" altLang="zh-CN" smtClean="0">
                <a:ea typeface="宋体" charset="-122"/>
              </a:rPr>
              <a:t>health promotion</a:t>
            </a:r>
            <a:r>
              <a:rPr lang="zh-CN" altLang="en-US" smtClean="0">
                <a:ea typeface="宋体" charset="-122"/>
              </a:rPr>
              <a:t>）</a:t>
            </a:r>
            <a:r>
              <a:rPr lang="zh-CN" altLang="zh-CN" smtClean="0">
                <a:ea typeface="宋体" charset="-122"/>
              </a:rPr>
              <a:t>是指个人与其家庭、社区和国家一起采取措施，鼓励健康的行为，增强人们改进和处理自身健康问题的能力</a:t>
            </a:r>
            <a:r>
              <a:rPr lang="zh-CN" altLang="en-US" smtClean="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4"/>
          <p:cNvSpPr>
            <a:spLocks noGrp="1"/>
          </p:cNvSpPr>
          <p:nvPr>
            <p:ph type="title"/>
          </p:nvPr>
        </p:nvSpPr>
        <p:spPr/>
        <p:txBody>
          <a:bodyPr/>
          <a:lstStyle/>
          <a:p>
            <a:r>
              <a:rPr lang="zh-CN" altLang="en-US" smtClean="0">
                <a:ea typeface="宋体" charset="-122"/>
              </a:rPr>
              <a:t>二、健康促进</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3" name="图示 2"/>
          <p:cNvGraphicFramePr/>
          <p:nvPr/>
        </p:nvGraphicFramePr>
        <p:xfrm>
          <a:off x="1187624" y="16288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p:cNvSpPr>
          <p:nvPr>
            <p:ph type="title"/>
          </p:nvPr>
        </p:nvSpPr>
        <p:spPr/>
        <p:txBody>
          <a:bodyPr/>
          <a:lstStyle/>
          <a:p>
            <a:r>
              <a:rPr lang="zh-CN" altLang="en-US" smtClean="0">
                <a:ea typeface="宋体" charset="-122"/>
              </a:rPr>
              <a:t>二、健康促进</a:t>
            </a:r>
          </a:p>
        </p:txBody>
      </p:sp>
      <p:sp>
        <p:nvSpPr>
          <p:cNvPr id="3" name="内容占位符 2"/>
          <p:cNvSpPr>
            <a:spLocks noGrp="1"/>
          </p:cNvSpPr>
          <p:nvPr>
            <p:ph idx="1"/>
          </p:nvPr>
        </p:nvSpPr>
        <p:spPr/>
        <p:txBody>
          <a:bodyPr/>
          <a:lstStyle/>
          <a:p>
            <a:pPr>
              <a:spcBef>
                <a:spcPct val="0"/>
              </a:spcBef>
              <a:buFont typeface="Wingdings" pitchFamily="2" charset="2"/>
              <a:buNone/>
            </a:pPr>
            <a:r>
              <a:rPr lang="zh-CN" altLang="en-US" smtClean="0">
                <a:ea typeface="宋体" charset="-122"/>
              </a:rPr>
              <a:t>（</a:t>
            </a:r>
            <a:r>
              <a:rPr lang="zh-CN" altLang="zh-CN" smtClean="0">
                <a:ea typeface="宋体" charset="-122"/>
              </a:rPr>
              <a:t>三）健康促进的基本策略</a:t>
            </a:r>
          </a:p>
          <a:p>
            <a:pPr>
              <a:spcBef>
                <a:spcPct val="0"/>
              </a:spcBef>
            </a:pPr>
            <a:r>
              <a:rPr lang="zh-CN" altLang="zh-CN" smtClean="0">
                <a:ea typeface="宋体" charset="-122"/>
              </a:rPr>
              <a:t>倡导</a:t>
            </a:r>
            <a:endParaRPr lang="en-US" altLang="zh-CN" smtClean="0">
              <a:ea typeface="宋体" charset="-122"/>
            </a:endParaRPr>
          </a:p>
          <a:p>
            <a:pPr>
              <a:spcBef>
                <a:spcPct val="0"/>
              </a:spcBef>
            </a:pPr>
            <a:r>
              <a:rPr lang="zh-CN" altLang="zh-CN" smtClean="0">
                <a:ea typeface="宋体" charset="-122"/>
              </a:rPr>
              <a:t>赋权</a:t>
            </a:r>
            <a:endParaRPr lang="en-US" altLang="zh-CN" smtClean="0">
              <a:ea typeface="宋体" charset="-122"/>
            </a:endParaRPr>
          </a:p>
          <a:p>
            <a:pPr>
              <a:spcBef>
                <a:spcPct val="0"/>
              </a:spcBef>
            </a:pPr>
            <a:r>
              <a:rPr lang="zh-CN" altLang="zh-CN" smtClean="0">
                <a:ea typeface="宋体" charset="-122"/>
              </a:rPr>
              <a:t>协调</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420</TotalTime>
  <Pages>0</Pages>
  <Words>2890</Words>
  <Characters>0</Characters>
  <Application>Microsoft Office PowerPoint</Application>
  <DocSecurity>0</DocSecurity>
  <PresentationFormat>全屏显示(4:3)</PresentationFormat>
  <Lines>0</Lines>
  <Paragraphs>247</Paragraphs>
  <Slides>48</Slides>
  <Notes>1</Notes>
  <HiddenSlides>0</HiddenSlides>
  <MMClips>0</MMClips>
  <ScaleCrop>false</ScaleCrop>
  <HeadingPairs>
    <vt:vector size="6" baseType="variant">
      <vt:variant>
        <vt:lpstr>已用的字体</vt:lpstr>
      </vt:variant>
      <vt:variant>
        <vt:i4>6</vt:i4>
      </vt:variant>
      <vt:variant>
        <vt:lpstr>演示文稿设计模板</vt:lpstr>
      </vt:variant>
      <vt:variant>
        <vt:i4>2</vt:i4>
      </vt:variant>
      <vt:variant>
        <vt:lpstr>幻灯片标题</vt:lpstr>
      </vt:variant>
      <vt:variant>
        <vt:i4>48</vt:i4>
      </vt:variant>
    </vt:vector>
  </HeadingPairs>
  <TitlesOfParts>
    <vt:vector size="56" baseType="lpstr">
      <vt:lpstr>Arial</vt:lpstr>
      <vt:lpstr>宋体</vt:lpstr>
      <vt:lpstr>Verdana</vt:lpstr>
      <vt:lpstr>Wingdings</vt:lpstr>
      <vt:lpstr>Calibri</vt:lpstr>
      <vt:lpstr>黑体</vt:lpstr>
      <vt:lpstr>课件模板</vt:lpstr>
      <vt:lpstr>课件模板</vt:lpstr>
      <vt:lpstr>第四章 社区健康教育与健康促进</vt:lpstr>
      <vt:lpstr>学习目标</vt:lpstr>
      <vt:lpstr>幻灯片 3</vt:lpstr>
      <vt:lpstr>一、健康教育</vt:lpstr>
      <vt:lpstr>一、健康教育</vt:lpstr>
      <vt:lpstr>幻灯片 6</vt:lpstr>
      <vt:lpstr>二、健康促进</vt:lpstr>
      <vt:lpstr>二、健康促进</vt:lpstr>
      <vt:lpstr>二、健康促进</vt:lpstr>
      <vt:lpstr>三、健康教育与健康促进的关系</vt:lpstr>
      <vt:lpstr>四、社区健康教育与健康促进的工作原则</vt:lpstr>
      <vt:lpstr>五、健康教育与健康促进在社区护理中的作用和意义</vt:lpstr>
      <vt:lpstr>幻灯片 13</vt:lpstr>
      <vt:lpstr>一、行为</vt:lpstr>
      <vt:lpstr>一、行为</vt:lpstr>
      <vt:lpstr>一、行为</vt:lpstr>
      <vt:lpstr>一、行为</vt:lpstr>
      <vt:lpstr>二、健康相关行为</vt:lpstr>
      <vt:lpstr>二、健康相关行为</vt:lpstr>
      <vt:lpstr>二、健康相关行为</vt:lpstr>
      <vt:lpstr>二、健康相关行为</vt:lpstr>
      <vt:lpstr>二、健康相关行为</vt:lpstr>
      <vt:lpstr>三、健康相关行为改变的理论</vt:lpstr>
      <vt:lpstr>知信行的行为改变过程</vt:lpstr>
      <vt:lpstr>三、健康相关行为改变的理论</vt:lpstr>
      <vt:lpstr>幻灯片 26</vt:lpstr>
      <vt:lpstr>三、健康相关行为改变的理论</vt:lpstr>
      <vt:lpstr>幻灯片 28</vt:lpstr>
      <vt:lpstr>幻灯片 29</vt:lpstr>
      <vt:lpstr>幻灯片 30</vt:lpstr>
      <vt:lpstr>幻灯片 31</vt:lpstr>
      <vt:lpstr>幻灯片 32</vt:lpstr>
      <vt:lpstr>幻灯片 33</vt:lpstr>
      <vt:lpstr>一、评估</vt:lpstr>
      <vt:lpstr>一、评估</vt:lpstr>
      <vt:lpstr>二、诊断</vt:lpstr>
      <vt:lpstr>二、诊断</vt:lpstr>
      <vt:lpstr>三、计划</vt:lpstr>
      <vt:lpstr>三、计划</vt:lpstr>
      <vt:lpstr>三、计划</vt:lpstr>
      <vt:lpstr>四、实施</vt:lpstr>
      <vt:lpstr>四、实施</vt:lpstr>
      <vt:lpstr>四、实施</vt:lpstr>
      <vt:lpstr>五、评价</vt:lpstr>
      <vt:lpstr>五、评价</vt:lpstr>
      <vt:lpstr>五、评价</vt:lpstr>
      <vt:lpstr>五、评价</vt:lpstr>
      <vt:lpstr>五、评价</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sxm</cp:lastModifiedBy>
  <cp:revision>53</cp:revision>
  <cp:lastPrinted>1899-12-30T00:00:00Z</cp:lastPrinted>
  <dcterms:created xsi:type="dcterms:W3CDTF">2008-12-16T07:41:38Z</dcterms:created>
  <dcterms:modified xsi:type="dcterms:W3CDTF">2016-03-10T02:19:08Z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