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0" r:id="rId3"/>
    <p:sldId id="335" r:id="rId4"/>
    <p:sldId id="311" r:id="rId5"/>
    <p:sldId id="266" r:id="rId6"/>
    <p:sldId id="267" r:id="rId7"/>
    <p:sldId id="268" r:id="rId8"/>
    <p:sldId id="269" r:id="rId9"/>
    <p:sldId id="270" r:id="rId10"/>
    <p:sldId id="314" r:id="rId11"/>
    <p:sldId id="273" r:id="rId12"/>
    <p:sldId id="315" r:id="rId13"/>
    <p:sldId id="316" r:id="rId14"/>
    <p:sldId id="317" r:id="rId15"/>
    <p:sldId id="318" r:id="rId16"/>
    <p:sldId id="284" r:id="rId17"/>
    <p:sldId id="319" r:id="rId18"/>
    <p:sldId id="320" r:id="rId19"/>
    <p:sldId id="285" r:id="rId20"/>
    <p:sldId id="286" r:id="rId21"/>
    <p:sldId id="321" r:id="rId22"/>
    <p:sldId id="322" r:id="rId23"/>
    <p:sldId id="323" r:id="rId24"/>
    <p:sldId id="324" r:id="rId25"/>
    <p:sldId id="312" r:id="rId26"/>
    <p:sldId id="274" r:id="rId27"/>
    <p:sldId id="275" r:id="rId28"/>
    <p:sldId id="288" r:id="rId29"/>
    <p:sldId id="325" r:id="rId30"/>
    <p:sldId id="276" r:id="rId31"/>
    <p:sldId id="290" r:id="rId32"/>
    <p:sldId id="291" r:id="rId33"/>
    <p:sldId id="289" r:id="rId34"/>
    <p:sldId id="301" r:id="rId35"/>
    <p:sldId id="326" r:id="rId36"/>
    <p:sldId id="303" r:id="rId37"/>
    <p:sldId id="305" r:id="rId38"/>
    <p:sldId id="327" r:id="rId39"/>
    <p:sldId id="302" r:id="rId40"/>
    <p:sldId id="328" r:id="rId41"/>
    <p:sldId id="329" r:id="rId42"/>
    <p:sldId id="308" r:id="rId43"/>
    <p:sldId id="330" r:id="rId44"/>
    <p:sldId id="331" r:id="rId45"/>
    <p:sldId id="332" r:id="rId46"/>
    <p:sldId id="292" r:id="rId47"/>
    <p:sldId id="333" r:id="rId48"/>
    <p:sldId id="293" r:id="rId49"/>
    <p:sldId id="334" r:id="rId50"/>
    <p:sldId id="313" r:id="rId51"/>
    <p:sldId id="263" r:id="rId52"/>
    <p:sldId id="278" r:id="rId53"/>
    <p:sldId id="296" r:id="rId54"/>
    <p:sldId id="297" r:id="rId55"/>
    <p:sldId id="298" r:id="rId56"/>
  </p:sldIdLst>
  <p:sldSz cx="9144000" cy="6858000" type="screen4x3"/>
  <p:notesSz cx="6811963" cy="9939338"/>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E230C"/>
    <a:srgbClr val="1D1496"/>
    <a:srgbClr val="FFFFFF"/>
    <a:srgbClr val="692AA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68" y="-84"/>
      </p:cViewPr>
      <p:guideLst>
        <p:guide orient="horz" pos="2160"/>
        <p:guide pos="2861"/>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1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BD85A8-EB95-464B-9574-0AA1C98066EF}" type="doc">
      <dgm:prSet loTypeId="urn:microsoft.com/office/officeart/2005/8/layout/vList5" loCatId="list" qsTypeId="urn:microsoft.com/office/officeart/2005/8/quickstyle/simple1#12" qsCatId="simple" csTypeId="urn:microsoft.com/office/officeart/2005/8/colors/accent1_2#13" csCatId="accent1" phldr="1"/>
      <dgm:spPr/>
      <dgm:t>
        <a:bodyPr/>
        <a:lstStyle/>
        <a:p>
          <a:endParaRPr lang="zh-CN" altLang="en-US"/>
        </a:p>
      </dgm:t>
    </dgm:pt>
    <dgm:pt modelId="{64A8D1FD-8816-440C-9700-CC03D0DF97AB}">
      <dgm:prSet custT="1"/>
      <dgm:spPr/>
      <dgm:t>
        <a:bodyPr/>
        <a:lstStyle/>
        <a:p>
          <a:pPr rtl="0"/>
          <a:r>
            <a:rPr lang="zh-CN" sz="3200" b="1" dirty="0" smtClean="0"/>
            <a:t>个体层面</a:t>
          </a:r>
          <a:endParaRPr lang="en-US" sz="3200" b="1" dirty="0"/>
        </a:p>
      </dgm:t>
    </dgm:pt>
    <dgm:pt modelId="{6EDF7450-96AA-4523-8576-D789A3BFCBBB}" type="parTrans" cxnId="{E52686DF-7520-4CC4-B17F-E533A1B3A50F}">
      <dgm:prSet/>
      <dgm:spPr/>
      <dgm:t>
        <a:bodyPr/>
        <a:lstStyle/>
        <a:p>
          <a:endParaRPr lang="zh-CN" altLang="en-US"/>
        </a:p>
      </dgm:t>
    </dgm:pt>
    <dgm:pt modelId="{D4353D5E-21F9-4282-9C30-F417B8C30AC1}" type="sibTrans" cxnId="{E52686DF-7520-4CC4-B17F-E533A1B3A50F}">
      <dgm:prSet/>
      <dgm:spPr/>
      <dgm:t>
        <a:bodyPr/>
        <a:lstStyle/>
        <a:p>
          <a:endParaRPr lang="zh-CN" altLang="en-US"/>
        </a:p>
      </dgm:t>
    </dgm:pt>
    <dgm:pt modelId="{E264B29E-DC42-4B5B-91C7-E63D98DFA00F}">
      <dgm:prSet custT="1"/>
      <dgm:spPr/>
      <dgm:t>
        <a:bodyPr/>
        <a:lstStyle/>
        <a:p>
          <a:pPr rtl="0"/>
          <a:r>
            <a:rPr lang="zh-CN" altLang="en-US" sz="2800" b="1" dirty="0" smtClean="0"/>
            <a:t>提高本人生存质量，促进自我和谐</a:t>
          </a:r>
          <a:endParaRPr lang="zh-CN" altLang="en-US" sz="2800" dirty="0"/>
        </a:p>
      </dgm:t>
    </dgm:pt>
    <dgm:pt modelId="{DA4A3938-ED53-4684-8C7C-A4D0BD0E738F}" type="parTrans" cxnId="{67EA6FD0-D4C8-4BC0-AFE3-9A63AF400431}">
      <dgm:prSet/>
      <dgm:spPr/>
      <dgm:t>
        <a:bodyPr/>
        <a:lstStyle/>
        <a:p>
          <a:endParaRPr lang="zh-CN" altLang="en-US"/>
        </a:p>
      </dgm:t>
    </dgm:pt>
    <dgm:pt modelId="{0011192E-1C6C-4ACC-9F08-71BFF046DF77}" type="sibTrans" cxnId="{67EA6FD0-D4C8-4BC0-AFE3-9A63AF400431}">
      <dgm:prSet/>
      <dgm:spPr/>
      <dgm:t>
        <a:bodyPr/>
        <a:lstStyle/>
        <a:p>
          <a:endParaRPr lang="zh-CN" altLang="en-US"/>
        </a:p>
      </dgm:t>
    </dgm:pt>
    <dgm:pt modelId="{E58D88AE-E0D1-43A3-929B-90CF6B85C2B8}">
      <dgm:prSet custT="1"/>
      <dgm:spPr/>
      <dgm:t>
        <a:bodyPr/>
        <a:lstStyle/>
        <a:p>
          <a:pPr rtl="0"/>
          <a:r>
            <a:rPr lang="zh-CN" sz="3200" b="1" dirty="0" smtClean="0"/>
            <a:t>家庭层面</a:t>
          </a:r>
          <a:endParaRPr lang="en-US" sz="3200" b="1" dirty="0"/>
        </a:p>
      </dgm:t>
    </dgm:pt>
    <dgm:pt modelId="{33DDA7AE-6ADE-46A5-92B0-8EDD26E32527}" type="parTrans" cxnId="{6F85C6B3-694D-4003-AFC0-F13F08A1AC72}">
      <dgm:prSet/>
      <dgm:spPr/>
      <dgm:t>
        <a:bodyPr/>
        <a:lstStyle/>
        <a:p>
          <a:endParaRPr lang="zh-CN" altLang="en-US"/>
        </a:p>
      </dgm:t>
    </dgm:pt>
    <dgm:pt modelId="{F2533164-3DF1-4C75-B1BD-EFABA315C5AA}" type="sibTrans" cxnId="{6F85C6B3-694D-4003-AFC0-F13F08A1AC72}">
      <dgm:prSet/>
      <dgm:spPr/>
      <dgm:t>
        <a:bodyPr/>
        <a:lstStyle/>
        <a:p>
          <a:endParaRPr lang="zh-CN" altLang="en-US"/>
        </a:p>
      </dgm:t>
    </dgm:pt>
    <dgm:pt modelId="{B2C5FBCF-79E2-4B6D-B90C-5F6BDFD16A12}">
      <dgm:prSet custT="1"/>
      <dgm:spPr/>
      <dgm:t>
        <a:bodyPr/>
        <a:lstStyle/>
        <a:p>
          <a:pPr rtl="0"/>
          <a:r>
            <a:rPr lang="zh-CN" altLang="en-US" sz="2800" b="1" dirty="0" smtClean="0"/>
            <a:t>可提高家属生存质量，促进家庭和谐</a:t>
          </a:r>
          <a:endParaRPr lang="zh-CN" altLang="en-US" sz="2800" dirty="0"/>
        </a:p>
      </dgm:t>
    </dgm:pt>
    <dgm:pt modelId="{916A6A5B-F277-420F-B826-FE0BA65E8BE8}" type="parTrans" cxnId="{F81DC80C-12EC-451E-9153-58EA6BB3626D}">
      <dgm:prSet/>
      <dgm:spPr/>
      <dgm:t>
        <a:bodyPr/>
        <a:lstStyle/>
        <a:p>
          <a:endParaRPr lang="zh-CN" altLang="en-US"/>
        </a:p>
      </dgm:t>
    </dgm:pt>
    <dgm:pt modelId="{AEF7D021-D17B-44EA-86D7-46ACB425B850}" type="sibTrans" cxnId="{F81DC80C-12EC-451E-9153-58EA6BB3626D}">
      <dgm:prSet/>
      <dgm:spPr/>
      <dgm:t>
        <a:bodyPr/>
        <a:lstStyle/>
        <a:p>
          <a:endParaRPr lang="zh-CN" altLang="en-US"/>
        </a:p>
      </dgm:t>
    </dgm:pt>
    <dgm:pt modelId="{5CBC31C9-1D42-48C7-8738-6C0591A642A5}">
      <dgm:prSet custT="1"/>
      <dgm:spPr/>
      <dgm:t>
        <a:bodyPr/>
        <a:lstStyle/>
        <a:p>
          <a:pPr rtl="0"/>
          <a:r>
            <a:rPr lang="zh-CN" sz="3200" b="1" dirty="0" smtClean="0"/>
            <a:t>社会层面</a:t>
          </a:r>
          <a:endParaRPr lang="en-US" sz="3200" b="1" dirty="0"/>
        </a:p>
      </dgm:t>
    </dgm:pt>
    <dgm:pt modelId="{A88A1E97-9B0F-4454-8963-D6248B03FAD3}" type="parTrans" cxnId="{1B99C8CE-187C-4CEC-98DA-9C7329F39A50}">
      <dgm:prSet/>
      <dgm:spPr/>
      <dgm:t>
        <a:bodyPr/>
        <a:lstStyle/>
        <a:p>
          <a:endParaRPr lang="zh-CN" altLang="en-US"/>
        </a:p>
      </dgm:t>
    </dgm:pt>
    <dgm:pt modelId="{4A1D4B55-7AEA-4248-8DBD-C4A3A7DD3148}" type="sibTrans" cxnId="{1B99C8CE-187C-4CEC-98DA-9C7329F39A50}">
      <dgm:prSet/>
      <dgm:spPr/>
      <dgm:t>
        <a:bodyPr/>
        <a:lstStyle/>
        <a:p>
          <a:endParaRPr lang="zh-CN" altLang="en-US"/>
        </a:p>
      </dgm:t>
    </dgm:pt>
    <dgm:pt modelId="{31FA9FB9-D57A-41CC-A134-926EB2343A6E}">
      <dgm:prSet custT="1"/>
      <dgm:spPr/>
      <dgm:t>
        <a:bodyPr/>
        <a:lstStyle/>
        <a:p>
          <a:pPr rtl="0"/>
          <a:r>
            <a:rPr lang="zh-CN" altLang="en-US" sz="2800" b="1" dirty="0" smtClean="0"/>
            <a:t>可合理使用医疗资源，促进社会和谐</a:t>
          </a:r>
          <a:endParaRPr lang="zh-CN" altLang="en-US" sz="2800" b="1" dirty="0"/>
        </a:p>
      </dgm:t>
    </dgm:pt>
    <dgm:pt modelId="{BCD5C610-633B-4738-9250-83CC38993E89}" type="parTrans" cxnId="{0440511A-3EC5-44E9-A5BF-5CFEFA06780A}">
      <dgm:prSet/>
      <dgm:spPr/>
      <dgm:t>
        <a:bodyPr/>
        <a:lstStyle/>
        <a:p>
          <a:endParaRPr lang="zh-CN" altLang="en-US"/>
        </a:p>
      </dgm:t>
    </dgm:pt>
    <dgm:pt modelId="{7100180A-0EB7-4231-BC3B-B48A0AB85AEF}" type="sibTrans" cxnId="{0440511A-3EC5-44E9-A5BF-5CFEFA06780A}">
      <dgm:prSet/>
      <dgm:spPr/>
      <dgm:t>
        <a:bodyPr/>
        <a:lstStyle/>
        <a:p>
          <a:endParaRPr lang="zh-CN" altLang="en-US"/>
        </a:p>
      </dgm:t>
    </dgm:pt>
    <dgm:pt modelId="{7A72A6CC-EB83-4EE2-9C12-3ECD84588E61}" type="pres">
      <dgm:prSet presAssocID="{57BD85A8-EB95-464B-9574-0AA1C98066EF}" presName="Name0" presStyleCnt="0">
        <dgm:presLayoutVars>
          <dgm:dir/>
          <dgm:animLvl val="lvl"/>
          <dgm:resizeHandles val="exact"/>
        </dgm:presLayoutVars>
      </dgm:prSet>
      <dgm:spPr/>
      <dgm:t>
        <a:bodyPr/>
        <a:lstStyle/>
        <a:p>
          <a:endParaRPr lang="zh-CN" altLang="en-US"/>
        </a:p>
      </dgm:t>
    </dgm:pt>
    <dgm:pt modelId="{8390D8D7-ED8B-45F7-80CC-E7FF3DFE3510}" type="pres">
      <dgm:prSet presAssocID="{64A8D1FD-8816-440C-9700-CC03D0DF97AB}" presName="linNode" presStyleCnt="0"/>
      <dgm:spPr/>
    </dgm:pt>
    <dgm:pt modelId="{DECC200E-F3EF-4D20-B3F8-57E50331D534}" type="pres">
      <dgm:prSet presAssocID="{64A8D1FD-8816-440C-9700-CC03D0DF97AB}" presName="parentText" presStyleLbl="node1" presStyleIdx="0" presStyleCnt="3" custScaleX="64842">
        <dgm:presLayoutVars>
          <dgm:chMax val="1"/>
          <dgm:bulletEnabled val="1"/>
        </dgm:presLayoutVars>
      </dgm:prSet>
      <dgm:spPr/>
      <dgm:t>
        <a:bodyPr/>
        <a:lstStyle/>
        <a:p>
          <a:endParaRPr lang="zh-CN" altLang="en-US"/>
        </a:p>
      </dgm:t>
    </dgm:pt>
    <dgm:pt modelId="{0BBD43E9-3CC3-4334-A210-E5630DCB99D4}" type="pres">
      <dgm:prSet presAssocID="{64A8D1FD-8816-440C-9700-CC03D0DF97AB}" presName="descendantText" presStyleLbl="alignAccFollowNode1" presStyleIdx="0" presStyleCnt="3" custScaleX="112892">
        <dgm:presLayoutVars>
          <dgm:bulletEnabled val="1"/>
        </dgm:presLayoutVars>
      </dgm:prSet>
      <dgm:spPr/>
      <dgm:t>
        <a:bodyPr/>
        <a:lstStyle/>
        <a:p>
          <a:endParaRPr lang="zh-CN" altLang="en-US"/>
        </a:p>
      </dgm:t>
    </dgm:pt>
    <dgm:pt modelId="{B12478C6-5A7B-45B7-A9F7-CAA38E3A71C6}" type="pres">
      <dgm:prSet presAssocID="{D4353D5E-21F9-4282-9C30-F417B8C30AC1}" presName="sp" presStyleCnt="0"/>
      <dgm:spPr/>
    </dgm:pt>
    <dgm:pt modelId="{922D8637-39B9-4593-8B32-26057909FE78}" type="pres">
      <dgm:prSet presAssocID="{E58D88AE-E0D1-43A3-929B-90CF6B85C2B8}" presName="linNode" presStyleCnt="0"/>
      <dgm:spPr/>
    </dgm:pt>
    <dgm:pt modelId="{6F7E857B-C33A-4B9C-BA40-04AC940C8ECE}" type="pres">
      <dgm:prSet presAssocID="{E58D88AE-E0D1-43A3-929B-90CF6B85C2B8}" presName="parentText" presStyleLbl="node1" presStyleIdx="1" presStyleCnt="3" custScaleX="64842">
        <dgm:presLayoutVars>
          <dgm:chMax val="1"/>
          <dgm:bulletEnabled val="1"/>
        </dgm:presLayoutVars>
      </dgm:prSet>
      <dgm:spPr/>
      <dgm:t>
        <a:bodyPr/>
        <a:lstStyle/>
        <a:p>
          <a:endParaRPr lang="zh-CN" altLang="en-US"/>
        </a:p>
      </dgm:t>
    </dgm:pt>
    <dgm:pt modelId="{BA5CA135-B8F7-442B-BD53-2E39A3BE7867}" type="pres">
      <dgm:prSet presAssocID="{E58D88AE-E0D1-43A3-929B-90CF6B85C2B8}" presName="descendantText" presStyleLbl="alignAccFollowNode1" presStyleIdx="1" presStyleCnt="3" custScaleX="113641">
        <dgm:presLayoutVars>
          <dgm:bulletEnabled val="1"/>
        </dgm:presLayoutVars>
      </dgm:prSet>
      <dgm:spPr/>
      <dgm:t>
        <a:bodyPr/>
        <a:lstStyle/>
        <a:p>
          <a:endParaRPr lang="zh-CN" altLang="en-US"/>
        </a:p>
      </dgm:t>
    </dgm:pt>
    <dgm:pt modelId="{44C72402-891E-459E-B858-17921E9A49B0}" type="pres">
      <dgm:prSet presAssocID="{F2533164-3DF1-4C75-B1BD-EFABA315C5AA}" presName="sp" presStyleCnt="0"/>
      <dgm:spPr/>
    </dgm:pt>
    <dgm:pt modelId="{4EE9C76C-0A74-4CE3-9BAD-C3C236215489}" type="pres">
      <dgm:prSet presAssocID="{5CBC31C9-1D42-48C7-8738-6C0591A642A5}" presName="linNode" presStyleCnt="0"/>
      <dgm:spPr/>
    </dgm:pt>
    <dgm:pt modelId="{31D1F7A8-E724-4B27-8F85-0A933569FC23}" type="pres">
      <dgm:prSet presAssocID="{5CBC31C9-1D42-48C7-8738-6C0591A642A5}" presName="parentText" presStyleLbl="node1" presStyleIdx="2" presStyleCnt="3" custScaleX="62784">
        <dgm:presLayoutVars>
          <dgm:chMax val="1"/>
          <dgm:bulletEnabled val="1"/>
        </dgm:presLayoutVars>
      </dgm:prSet>
      <dgm:spPr/>
      <dgm:t>
        <a:bodyPr/>
        <a:lstStyle/>
        <a:p>
          <a:endParaRPr lang="zh-CN" altLang="en-US"/>
        </a:p>
      </dgm:t>
    </dgm:pt>
    <dgm:pt modelId="{7F920882-9303-4D9E-897F-29D895FFDEE5}" type="pres">
      <dgm:prSet presAssocID="{5CBC31C9-1D42-48C7-8738-6C0591A642A5}" presName="descendantText" presStyleLbl="alignAccFollowNode1" presStyleIdx="2" presStyleCnt="3" custScaleX="114799">
        <dgm:presLayoutVars>
          <dgm:bulletEnabled val="1"/>
        </dgm:presLayoutVars>
      </dgm:prSet>
      <dgm:spPr/>
      <dgm:t>
        <a:bodyPr/>
        <a:lstStyle/>
        <a:p>
          <a:endParaRPr lang="zh-CN" altLang="en-US"/>
        </a:p>
      </dgm:t>
    </dgm:pt>
  </dgm:ptLst>
  <dgm:cxnLst>
    <dgm:cxn modelId="{67EA6FD0-D4C8-4BC0-AFE3-9A63AF400431}" srcId="{64A8D1FD-8816-440C-9700-CC03D0DF97AB}" destId="{E264B29E-DC42-4B5B-91C7-E63D98DFA00F}" srcOrd="0" destOrd="0" parTransId="{DA4A3938-ED53-4684-8C7C-A4D0BD0E738F}" sibTransId="{0011192E-1C6C-4ACC-9F08-71BFF046DF77}"/>
    <dgm:cxn modelId="{F81DC80C-12EC-451E-9153-58EA6BB3626D}" srcId="{E58D88AE-E0D1-43A3-929B-90CF6B85C2B8}" destId="{B2C5FBCF-79E2-4B6D-B90C-5F6BDFD16A12}" srcOrd="0" destOrd="0" parTransId="{916A6A5B-F277-420F-B826-FE0BA65E8BE8}" sibTransId="{AEF7D021-D17B-44EA-86D7-46ACB425B850}"/>
    <dgm:cxn modelId="{40BD8FAA-3E6B-4F8D-885E-AF2D89F42B7D}" type="presOf" srcId="{31FA9FB9-D57A-41CC-A134-926EB2343A6E}" destId="{7F920882-9303-4D9E-897F-29D895FFDEE5}" srcOrd="0" destOrd="0" presId="urn:microsoft.com/office/officeart/2005/8/layout/vList5"/>
    <dgm:cxn modelId="{EE49F870-ED36-45D9-B5EF-92C8E7B8EFD9}" type="presOf" srcId="{5CBC31C9-1D42-48C7-8738-6C0591A642A5}" destId="{31D1F7A8-E724-4B27-8F85-0A933569FC23}" srcOrd="0" destOrd="0" presId="urn:microsoft.com/office/officeart/2005/8/layout/vList5"/>
    <dgm:cxn modelId="{54DBD6B9-45DB-43A2-883F-495387F02D1F}" type="presOf" srcId="{57BD85A8-EB95-464B-9574-0AA1C98066EF}" destId="{7A72A6CC-EB83-4EE2-9C12-3ECD84588E61}" srcOrd="0" destOrd="0" presId="urn:microsoft.com/office/officeart/2005/8/layout/vList5"/>
    <dgm:cxn modelId="{15E4F424-D382-4A95-B3E4-7D0502C8D3E6}" type="presOf" srcId="{E264B29E-DC42-4B5B-91C7-E63D98DFA00F}" destId="{0BBD43E9-3CC3-4334-A210-E5630DCB99D4}" srcOrd="0" destOrd="0" presId="urn:microsoft.com/office/officeart/2005/8/layout/vList5"/>
    <dgm:cxn modelId="{0440511A-3EC5-44E9-A5BF-5CFEFA06780A}" srcId="{5CBC31C9-1D42-48C7-8738-6C0591A642A5}" destId="{31FA9FB9-D57A-41CC-A134-926EB2343A6E}" srcOrd="0" destOrd="0" parTransId="{BCD5C610-633B-4738-9250-83CC38993E89}" sibTransId="{7100180A-0EB7-4231-BC3B-B48A0AB85AEF}"/>
    <dgm:cxn modelId="{C41B1CD5-81FB-4CD6-B276-032827D5C866}" type="presOf" srcId="{64A8D1FD-8816-440C-9700-CC03D0DF97AB}" destId="{DECC200E-F3EF-4D20-B3F8-57E50331D534}" srcOrd="0" destOrd="0" presId="urn:microsoft.com/office/officeart/2005/8/layout/vList5"/>
    <dgm:cxn modelId="{1B99C8CE-187C-4CEC-98DA-9C7329F39A50}" srcId="{57BD85A8-EB95-464B-9574-0AA1C98066EF}" destId="{5CBC31C9-1D42-48C7-8738-6C0591A642A5}" srcOrd="2" destOrd="0" parTransId="{A88A1E97-9B0F-4454-8963-D6248B03FAD3}" sibTransId="{4A1D4B55-7AEA-4248-8DBD-C4A3A7DD3148}"/>
    <dgm:cxn modelId="{1A505794-1050-481B-84C8-2A868CD01A79}" type="presOf" srcId="{B2C5FBCF-79E2-4B6D-B90C-5F6BDFD16A12}" destId="{BA5CA135-B8F7-442B-BD53-2E39A3BE7867}" srcOrd="0" destOrd="0" presId="urn:microsoft.com/office/officeart/2005/8/layout/vList5"/>
    <dgm:cxn modelId="{E6ADA75F-97D6-401B-8672-FA5820001475}" type="presOf" srcId="{E58D88AE-E0D1-43A3-929B-90CF6B85C2B8}" destId="{6F7E857B-C33A-4B9C-BA40-04AC940C8ECE}" srcOrd="0" destOrd="0" presId="urn:microsoft.com/office/officeart/2005/8/layout/vList5"/>
    <dgm:cxn modelId="{E52686DF-7520-4CC4-B17F-E533A1B3A50F}" srcId="{57BD85A8-EB95-464B-9574-0AA1C98066EF}" destId="{64A8D1FD-8816-440C-9700-CC03D0DF97AB}" srcOrd="0" destOrd="0" parTransId="{6EDF7450-96AA-4523-8576-D789A3BFCBBB}" sibTransId="{D4353D5E-21F9-4282-9C30-F417B8C30AC1}"/>
    <dgm:cxn modelId="{6F85C6B3-694D-4003-AFC0-F13F08A1AC72}" srcId="{57BD85A8-EB95-464B-9574-0AA1C98066EF}" destId="{E58D88AE-E0D1-43A3-929B-90CF6B85C2B8}" srcOrd="1" destOrd="0" parTransId="{33DDA7AE-6ADE-46A5-92B0-8EDD26E32527}" sibTransId="{F2533164-3DF1-4C75-B1BD-EFABA315C5AA}"/>
    <dgm:cxn modelId="{1F63C7AB-AB0E-49C5-9460-B438A420C4D8}" type="presParOf" srcId="{7A72A6CC-EB83-4EE2-9C12-3ECD84588E61}" destId="{8390D8D7-ED8B-45F7-80CC-E7FF3DFE3510}" srcOrd="0" destOrd="0" presId="urn:microsoft.com/office/officeart/2005/8/layout/vList5"/>
    <dgm:cxn modelId="{64227B1E-9FF9-443E-A65C-A92C88F893BB}" type="presParOf" srcId="{8390D8D7-ED8B-45F7-80CC-E7FF3DFE3510}" destId="{DECC200E-F3EF-4D20-B3F8-57E50331D534}" srcOrd="0" destOrd="0" presId="urn:microsoft.com/office/officeart/2005/8/layout/vList5"/>
    <dgm:cxn modelId="{6BC28B50-5131-4315-BAC1-CEB522323817}" type="presParOf" srcId="{8390D8D7-ED8B-45F7-80CC-E7FF3DFE3510}" destId="{0BBD43E9-3CC3-4334-A210-E5630DCB99D4}" srcOrd="1" destOrd="0" presId="urn:microsoft.com/office/officeart/2005/8/layout/vList5"/>
    <dgm:cxn modelId="{71DC151F-F5B4-4029-A00E-73EF95B12ADA}" type="presParOf" srcId="{7A72A6CC-EB83-4EE2-9C12-3ECD84588E61}" destId="{B12478C6-5A7B-45B7-A9F7-CAA38E3A71C6}" srcOrd="1" destOrd="0" presId="urn:microsoft.com/office/officeart/2005/8/layout/vList5"/>
    <dgm:cxn modelId="{00508244-3320-4892-91C3-C6AEECDF5BC2}" type="presParOf" srcId="{7A72A6CC-EB83-4EE2-9C12-3ECD84588E61}" destId="{922D8637-39B9-4593-8B32-26057909FE78}" srcOrd="2" destOrd="0" presId="urn:microsoft.com/office/officeart/2005/8/layout/vList5"/>
    <dgm:cxn modelId="{0BFFD1A1-7321-4C4B-AE56-DE63DEE619B8}" type="presParOf" srcId="{922D8637-39B9-4593-8B32-26057909FE78}" destId="{6F7E857B-C33A-4B9C-BA40-04AC940C8ECE}" srcOrd="0" destOrd="0" presId="urn:microsoft.com/office/officeart/2005/8/layout/vList5"/>
    <dgm:cxn modelId="{DED59BC5-3992-4B5C-A2BA-CA2702ADA105}" type="presParOf" srcId="{922D8637-39B9-4593-8B32-26057909FE78}" destId="{BA5CA135-B8F7-442B-BD53-2E39A3BE7867}" srcOrd="1" destOrd="0" presId="urn:microsoft.com/office/officeart/2005/8/layout/vList5"/>
    <dgm:cxn modelId="{43FD739E-8F88-448F-8498-53838522F7FA}" type="presParOf" srcId="{7A72A6CC-EB83-4EE2-9C12-3ECD84588E61}" destId="{44C72402-891E-459E-B858-17921E9A49B0}" srcOrd="3" destOrd="0" presId="urn:microsoft.com/office/officeart/2005/8/layout/vList5"/>
    <dgm:cxn modelId="{46339FD9-E75C-4130-A963-190C1CD5494C}" type="presParOf" srcId="{7A72A6CC-EB83-4EE2-9C12-3ECD84588E61}" destId="{4EE9C76C-0A74-4CE3-9BAD-C3C236215489}" srcOrd="4" destOrd="0" presId="urn:microsoft.com/office/officeart/2005/8/layout/vList5"/>
    <dgm:cxn modelId="{74B7CCEE-0ECE-4A7B-838F-B12C635D4238}" type="presParOf" srcId="{4EE9C76C-0A74-4CE3-9BAD-C3C236215489}" destId="{31D1F7A8-E724-4B27-8F85-0A933569FC23}" srcOrd="0" destOrd="0" presId="urn:microsoft.com/office/officeart/2005/8/layout/vList5"/>
    <dgm:cxn modelId="{48BFC32E-41EF-489B-B946-886A497C5FA4}" type="presParOf" srcId="{4EE9C76C-0A74-4CE3-9BAD-C3C236215489}" destId="{7F920882-9303-4D9E-897F-29D895FFDEE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2362C4-9755-4CB9-B81C-1B33D1ADBE7D}" type="doc">
      <dgm:prSet loTypeId="urn:microsoft.com/office/officeart/2005/8/layout/venn1" loCatId="relationship" qsTypeId="urn:microsoft.com/office/officeart/2005/8/quickstyle/simple1#13" qsCatId="simple" csTypeId="urn:microsoft.com/office/officeart/2005/8/colors/accent1_2#14" csCatId="accent1" phldr="1"/>
      <dgm:spPr/>
      <dgm:t>
        <a:bodyPr/>
        <a:lstStyle/>
        <a:p>
          <a:endParaRPr lang="zh-CN" altLang="en-US"/>
        </a:p>
      </dgm:t>
    </dgm:pt>
    <dgm:pt modelId="{2628B519-40B2-454C-BE27-6343468EB0C5}">
      <dgm:prSet custT="1"/>
      <dgm:spPr/>
      <dgm:t>
        <a:bodyPr/>
        <a:lstStyle/>
        <a:p>
          <a:pPr rtl="0"/>
          <a:r>
            <a:rPr lang="zh-CN" altLang="en-US" sz="3600" b="1" dirty="0" smtClean="0"/>
            <a:t>全体国民 </a:t>
          </a:r>
          <a:endParaRPr lang="zh-CN" altLang="en-US" sz="3600" b="1" dirty="0"/>
        </a:p>
      </dgm:t>
    </dgm:pt>
    <dgm:pt modelId="{61823A9B-7419-464E-83EE-D0BB1FCD52D1}" type="parTrans" cxnId="{983FE31D-A9C0-45C7-8979-D60AF01BF6D2}">
      <dgm:prSet/>
      <dgm:spPr/>
      <dgm:t>
        <a:bodyPr/>
        <a:lstStyle/>
        <a:p>
          <a:endParaRPr lang="zh-CN" altLang="en-US" sz="3600" b="1"/>
        </a:p>
      </dgm:t>
    </dgm:pt>
    <dgm:pt modelId="{5EE43952-BFC7-479D-8316-C92CF3A3C585}" type="sibTrans" cxnId="{983FE31D-A9C0-45C7-8979-D60AF01BF6D2}">
      <dgm:prSet/>
      <dgm:spPr/>
      <dgm:t>
        <a:bodyPr/>
        <a:lstStyle/>
        <a:p>
          <a:endParaRPr lang="zh-CN" altLang="en-US" sz="3600" b="1"/>
        </a:p>
      </dgm:t>
    </dgm:pt>
    <dgm:pt modelId="{EA49705E-DA91-4ED1-A69A-0C7341EE5589}">
      <dgm:prSet custT="1"/>
      <dgm:spPr/>
      <dgm:t>
        <a:bodyPr/>
        <a:lstStyle/>
        <a:p>
          <a:pPr rtl="0"/>
          <a:r>
            <a:rPr lang="zh-CN" altLang="en-US" sz="3600" b="1" dirty="0" smtClean="0"/>
            <a:t>临终者 </a:t>
          </a:r>
          <a:endParaRPr lang="zh-CN" altLang="en-US" sz="3600" b="1" dirty="0"/>
        </a:p>
      </dgm:t>
    </dgm:pt>
    <dgm:pt modelId="{2061BE24-3A26-412E-9461-679FA498B4C4}" type="parTrans" cxnId="{E6FFA493-637E-4B52-BAB9-434C06FA5A94}">
      <dgm:prSet/>
      <dgm:spPr/>
      <dgm:t>
        <a:bodyPr/>
        <a:lstStyle/>
        <a:p>
          <a:endParaRPr lang="zh-CN" altLang="en-US" sz="3600" b="1"/>
        </a:p>
      </dgm:t>
    </dgm:pt>
    <dgm:pt modelId="{5E8A4159-5D65-4500-B087-AC2C078D96DD}" type="sibTrans" cxnId="{E6FFA493-637E-4B52-BAB9-434C06FA5A94}">
      <dgm:prSet/>
      <dgm:spPr/>
      <dgm:t>
        <a:bodyPr/>
        <a:lstStyle/>
        <a:p>
          <a:endParaRPr lang="zh-CN" altLang="en-US" sz="3600" b="1"/>
        </a:p>
      </dgm:t>
    </dgm:pt>
    <dgm:pt modelId="{31AD9ECB-A680-40DD-A8FF-6D3FA9AA64E6}">
      <dgm:prSet custT="1"/>
      <dgm:spPr/>
      <dgm:t>
        <a:bodyPr/>
        <a:lstStyle/>
        <a:p>
          <a:pPr rtl="0"/>
          <a:r>
            <a:rPr lang="zh-CN" altLang="en-US" sz="3600" b="1" dirty="0" smtClean="0"/>
            <a:t>老年人 </a:t>
          </a:r>
          <a:endParaRPr lang="zh-CN" altLang="en-US" sz="3600" b="1" dirty="0"/>
        </a:p>
      </dgm:t>
    </dgm:pt>
    <dgm:pt modelId="{F6255849-A095-43F1-9E7E-50A790048273}" type="parTrans" cxnId="{BC25BF5F-A7E0-4494-B60D-7AC10D4F55BC}">
      <dgm:prSet/>
      <dgm:spPr/>
      <dgm:t>
        <a:bodyPr/>
        <a:lstStyle/>
        <a:p>
          <a:endParaRPr lang="zh-CN" altLang="en-US" sz="3600" b="1"/>
        </a:p>
      </dgm:t>
    </dgm:pt>
    <dgm:pt modelId="{BF325DFA-FEB6-464C-8472-EFDFBED4122B}" type="sibTrans" cxnId="{BC25BF5F-A7E0-4494-B60D-7AC10D4F55BC}">
      <dgm:prSet/>
      <dgm:spPr/>
      <dgm:t>
        <a:bodyPr/>
        <a:lstStyle/>
        <a:p>
          <a:endParaRPr lang="zh-CN" altLang="en-US" sz="3600" b="1"/>
        </a:p>
      </dgm:t>
    </dgm:pt>
    <dgm:pt modelId="{F2F5CBF8-B445-4DCE-A720-C871D159BCAB}" type="pres">
      <dgm:prSet presAssocID="{A72362C4-9755-4CB9-B81C-1B33D1ADBE7D}" presName="compositeShape" presStyleCnt="0">
        <dgm:presLayoutVars>
          <dgm:chMax val="7"/>
          <dgm:dir/>
          <dgm:resizeHandles val="exact"/>
        </dgm:presLayoutVars>
      </dgm:prSet>
      <dgm:spPr/>
      <dgm:t>
        <a:bodyPr/>
        <a:lstStyle/>
        <a:p>
          <a:endParaRPr lang="zh-CN" altLang="en-US"/>
        </a:p>
      </dgm:t>
    </dgm:pt>
    <dgm:pt modelId="{E3AA33AA-FEE3-4D73-8C60-9D09FF083838}" type="pres">
      <dgm:prSet presAssocID="{2628B519-40B2-454C-BE27-6343468EB0C5}" presName="circ1" presStyleLbl="vennNode1" presStyleIdx="0" presStyleCnt="3" custScaleX="95021"/>
      <dgm:spPr/>
      <dgm:t>
        <a:bodyPr/>
        <a:lstStyle/>
        <a:p>
          <a:endParaRPr lang="zh-CN" altLang="en-US"/>
        </a:p>
      </dgm:t>
    </dgm:pt>
    <dgm:pt modelId="{FDF30091-A44F-4911-8E9A-753218DC83D6}" type="pres">
      <dgm:prSet presAssocID="{2628B519-40B2-454C-BE27-6343468EB0C5}" presName="circ1Tx" presStyleLbl="revTx" presStyleIdx="0" presStyleCnt="0">
        <dgm:presLayoutVars>
          <dgm:chMax val="0"/>
          <dgm:chPref val="0"/>
          <dgm:bulletEnabled val="1"/>
        </dgm:presLayoutVars>
      </dgm:prSet>
      <dgm:spPr/>
      <dgm:t>
        <a:bodyPr/>
        <a:lstStyle/>
        <a:p>
          <a:endParaRPr lang="zh-CN" altLang="en-US"/>
        </a:p>
      </dgm:t>
    </dgm:pt>
    <dgm:pt modelId="{735AAC59-B662-4847-8414-A76AD018B60C}" type="pres">
      <dgm:prSet presAssocID="{EA49705E-DA91-4ED1-A69A-0C7341EE5589}" presName="circ2" presStyleLbl="vennNode1" presStyleIdx="1" presStyleCnt="3"/>
      <dgm:spPr/>
      <dgm:t>
        <a:bodyPr/>
        <a:lstStyle/>
        <a:p>
          <a:endParaRPr lang="zh-CN" altLang="en-US"/>
        </a:p>
      </dgm:t>
    </dgm:pt>
    <dgm:pt modelId="{3E49C1F1-AB19-468A-92EB-F279AEDD016A}" type="pres">
      <dgm:prSet presAssocID="{EA49705E-DA91-4ED1-A69A-0C7341EE5589}" presName="circ2Tx" presStyleLbl="revTx" presStyleIdx="0" presStyleCnt="0">
        <dgm:presLayoutVars>
          <dgm:chMax val="0"/>
          <dgm:chPref val="0"/>
          <dgm:bulletEnabled val="1"/>
        </dgm:presLayoutVars>
      </dgm:prSet>
      <dgm:spPr/>
      <dgm:t>
        <a:bodyPr/>
        <a:lstStyle/>
        <a:p>
          <a:endParaRPr lang="zh-CN" altLang="en-US"/>
        </a:p>
      </dgm:t>
    </dgm:pt>
    <dgm:pt modelId="{177FFCC7-3BDD-44E0-B24A-499AA4AE6749}" type="pres">
      <dgm:prSet presAssocID="{31AD9ECB-A680-40DD-A8FF-6D3FA9AA64E6}" presName="circ3" presStyleLbl="vennNode1" presStyleIdx="2" presStyleCnt="3"/>
      <dgm:spPr/>
      <dgm:t>
        <a:bodyPr/>
        <a:lstStyle/>
        <a:p>
          <a:endParaRPr lang="zh-CN" altLang="en-US"/>
        </a:p>
      </dgm:t>
    </dgm:pt>
    <dgm:pt modelId="{53F4F9EE-626E-46F1-9035-8386F9561830}" type="pres">
      <dgm:prSet presAssocID="{31AD9ECB-A680-40DD-A8FF-6D3FA9AA64E6}" presName="circ3Tx" presStyleLbl="revTx" presStyleIdx="0" presStyleCnt="0">
        <dgm:presLayoutVars>
          <dgm:chMax val="0"/>
          <dgm:chPref val="0"/>
          <dgm:bulletEnabled val="1"/>
        </dgm:presLayoutVars>
      </dgm:prSet>
      <dgm:spPr/>
      <dgm:t>
        <a:bodyPr/>
        <a:lstStyle/>
        <a:p>
          <a:endParaRPr lang="zh-CN" altLang="en-US"/>
        </a:p>
      </dgm:t>
    </dgm:pt>
  </dgm:ptLst>
  <dgm:cxnLst>
    <dgm:cxn modelId="{2FE24A6D-2D33-4B3D-8FE8-F21F8DEFD174}" type="presOf" srcId="{EA49705E-DA91-4ED1-A69A-0C7341EE5589}" destId="{735AAC59-B662-4847-8414-A76AD018B60C}" srcOrd="0" destOrd="0" presId="urn:microsoft.com/office/officeart/2005/8/layout/venn1"/>
    <dgm:cxn modelId="{930621CB-9BD0-4FEE-A8F2-FDB693890B64}" type="presOf" srcId="{EA49705E-DA91-4ED1-A69A-0C7341EE5589}" destId="{3E49C1F1-AB19-468A-92EB-F279AEDD016A}" srcOrd="1" destOrd="0" presId="urn:microsoft.com/office/officeart/2005/8/layout/venn1"/>
    <dgm:cxn modelId="{7694C7CA-3B9C-4A9C-9F1E-3A2BE4CE7807}" type="presOf" srcId="{31AD9ECB-A680-40DD-A8FF-6D3FA9AA64E6}" destId="{53F4F9EE-626E-46F1-9035-8386F9561830}" srcOrd="1" destOrd="0" presId="urn:microsoft.com/office/officeart/2005/8/layout/venn1"/>
    <dgm:cxn modelId="{BC25BF5F-A7E0-4494-B60D-7AC10D4F55BC}" srcId="{A72362C4-9755-4CB9-B81C-1B33D1ADBE7D}" destId="{31AD9ECB-A680-40DD-A8FF-6D3FA9AA64E6}" srcOrd="2" destOrd="0" parTransId="{F6255849-A095-43F1-9E7E-50A790048273}" sibTransId="{BF325DFA-FEB6-464C-8472-EFDFBED4122B}"/>
    <dgm:cxn modelId="{2F3432BD-D890-488F-B63C-544768ED0A83}" type="presOf" srcId="{2628B519-40B2-454C-BE27-6343468EB0C5}" destId="{E3AA33AA-FEE3-4D73-8C60-9D09FF083838}" srcOrd="0" destOrd="0" presId="urn:microsoft.com/office/officeart/2005/8/layout/venn1"/>
    <dgm:cxn modelId="{8E87840E-99EB-4198-A064-E36517E0D00C}" type="presOf" srcId="{A72362C4-9755-4CB9-B81C-1B33D1ADBE7D}" destId="{F2F5CBF8-B445-4DCE-A720-C871D159BCAB}" srcOrd="0" destOrd="0" presId="urn:microsoft.com/office/officeart/2005/8/layout/venn1"/>
    <dgm:cxn modelId="{E9D16123-16AE-4BE0-AC7B-30E237675E22}" type="presOf" srcId="{31AD9ECB-A680-40DD-A8FF-6D3FA9AA64E6}" destId="{177FFCC7-3BDD-44E0-B24A-499AA4AE6749}" srcOrd="0" destOrd="0" presId="urn:microsoft.com/office/officeart/2005/8/layout/venn1"/>
    <dgm:cxn modelId="{E6FFA493-637E-4B52-BAB9-434C06FA5A94}" srcId="{A72362C4-9755-4CB9-B81C-1B33D1ADBE7D}" destId="{EA49705E-DA91-4ED1-A69A-0C7341EE5589}" srcOrd="1" destOrd="0" parTransId="{2061BE24-3A26-412E-9461-679FA498B4C4}" sibTransId="{5E8A4159-5D65-4500-B087-AC2C078D96DD}"/>
    <dgm:cxn modelId="{85D5B385-2DF4-4FB9-B5C1-F12370D45347}" type="presOf" srcId="{2628B519-40B2-454C-BE27-6343468EB0C5}" destId="{FDF30091-A44F-4911-8E9A-753218DC83D6}" srcOrd="1" destOrd="0" presId="urn:microsoft.com/office/officeart/2005/8/layout/venn1"/>
    <dgm:cxn modelId="{983FE31D-A9C0-45C7-8979-D60AF01BF6D2}" srcId="{A72362C4-9755-4CB9-B81C-1B33D1ADBE7D}" destId="{2628B519-40B2-454C-BE27-6343468EB0C5}" srcOrd="0" destOrd="0" parTransId="{61823A9B-7419-464E-83EE-D0BB1FCD52D1}" sibTransId="{5EE43952-BFC7-479D-8316-C92CF3A3C585}"/>
    <dgm:cxn modelId="{4D0ECFD0-26FE-4F10-888F-0E78CF8C003E}" type="presParOf" srcId="{F2F5CBF8-B445-4DCE-A720-C871D159BCAB}" destId="{E3AA33AA-FEE3-4D73-8C60-9D09FF083838}" srcOrd="0" destOrd="0" presId="urn:microsoft.com/office/officeart/2005/8/layout/venn1"/>
    <dgm:cxn modelId="{F298AAE1-E45D-4536-AD04-A24454CC4D1E}" type="presParOf" srcId="{F2F5CBF8-B445-4DCE-A720-C871D159BCAB}" destId="{FDF30091-A44F-4911-8E9A-753218DC83D6}" srcOrd="1" destOrd="0" presId="urn:microsoft.com/office/officeart/2005/8/layout/venn1"/>
    <dgm:cxn modelId="{1105CD2B-29D2-4E3E-9137-4D5E6E96703C}" type="presParOf" srcId="{F2F5CBF8-B445-4DCE-A720-C871D159BCAB}" destId="{735AAC59-B662-4847-8414-A76AD018B60C}" srcOrd="2" destOrd="0" presId="urn:microsoft.com/office/officeart/2005/8/layout/venn1"/>
    <dgm:cxn modelId="{08C694A4-334F-4EAE-87CE-8DC84608BDC7}" type="presParOf" srcId="{F2F5CBF8-B445-4DCE-A720-C871D159BCAB}" destId="{3E49C1F1-AB19-468A-92EB-F279AEDD016A}" srcOrd="3" destOrd="0" presId="urn:microsoft.com/office/officeart/2005/8/layout/venn1"/>
    <dgm:cxn modelId="{AD26DD7A-7E5C-49DC-91B6-97866F985F39}" type="presParOf" srcId="{F2F5CBF8-B445-4DCE-A720-C871D159BCAB}" destId="{177FFCC7-3BDD-44E0-B24A-499AA4AE6749}" srcOrd="4" destOrd="0" presId="urn:microsoft.com/office/officeart/2005/8/layout/venn1"/>
    <dgm:cxn modelId="{A7286C68-F9FD-44BC-9689-43E99C2F2004}" type="presParOf" srcId="{F2F5CBF8-B445-4DCE-A720-C871D159BCAB}" destId="{53F4F9EE-626E-46F1-9035-8386F9561830}"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08208A-8343-415D-9608-015102AC93F0}" type="doc">
      <dgm:prSet loTypeId="urn:microsoft.com/office/officeart/2005/8/layout/pyramid2" loCatId="pyramid" qsTypeId="urn:microsoft.com/office/officeart/2005/8/quickstyle/simple1#14" qsCatId="simple" csTypeId="urn:microsoft.com/office/officeart/2005/8/colors/accent1_2#15" csCatId="accent1" phldr="1"/>
      <dgm:spPr/>
      <dgm:t>
        <a:bodyPr/>
        <a:lstStyle/>
        <a:p>
          <a:endParaRPr lang="zh-CN" altLang="en-US"/>
        </a:p>
      </dgm:t>
    </dgm:pt>
    <dgm:pt modelId="{7EC7ED2D-3BE7-4DEC-8E57-8A716F3AA04F}">
      <dgm:prSet custT="1"/>
      <dgm:spPr/>
      <dgm:t>
        <a:bodyPr/>
        <a:lstStyle/>
        <a:p>
          <a:pPr rtl="0"/>
          <a:r>
            <a:rPr lang="zh-CN" altLang="en-US" sz="2400" b="1" dirty="0" smtClean="0"/>
            <a:t>舒适免创 </a:t>
          </a:r>
          <a:endParaRPr lang="zh-CN" altLang="en-US" sz="2400" dirty="0"/>
        </a:p>
      </dgm:t>
    </dgm:pt>
    <dgm:pt modelId="{B85CBDC1-AEE2-4820-A6CC-B8F69C85DE9D}" type="parTrans" cxnId="{C84E3B18-A422-4FCB-AE80-AC8D33AFE37B}">
      <dgm:prSet/>
      <dgm:spPr/>
      <dgm:t>
        <a:bodyPr/>
        <a:lstStyle/>
        <a:p>
          <a:endParaRPr lang="zh-CN" altLang="en-US" sz="2400"/>
        </a:p>
      </dgm:t>
    </dgm:pt>
    <dgm:pt modelId="{DEB01584-9B2C-4362-971F-27EF4C9063B1}" type="sibTrans" cxnId="{C84E3B18-A422-4FCB-AE80-AC8D33AFE37B}">
      <dgm:prSet/>
      <dgm:spPr/>
      <dgm:t>
        <a:bodyPr/>
        <a:lstStyle/>
        <a:p>
          <a:endParaRPr lang="zh-CN" altLang="en-US" sz="2400"/>
        </a:p>
      </dgm:t>
    </dgm:pt>
    <dgm:pt modelId="{357BA117-E4A0-43AD-A7D4-5A00A5833913}">
      <dgm:prSet custT="1"/>
      <dgm:spPr/>
      <dgm:t>
        <a:bodyPr/>
        <a:lstStyle/>
        <a:p>
          <a:pPr rtl="0"/>
          <a:r>
            <a:rPr lang="zh-CN" altLang="en-US" sz="2400" b="1" dirty="0" smtClean="0"/>
            <a:t>兼顾保持清醒和姑息镇静</a:t>
          </a:r>
          <a:endParaRPr lang="zh-CN" altLang="en-US" sz="2400" b="1" dirty="0"/>
        </a:p>
      </dgm:t>
    </dgm:pt>
    <dgm:pt modelId="{80AC81DC-90E9-41E6-86CE-D156E8217733}" type="parTrans" cxnId="{32D5A0CF-DE1A-4AC0-B807-D0D8537D80C8}">
      <dgm:prSet/>
      <dgm:spPr/>
      <dgm:t>
        <a:bodyPr/>
        <a:lstStyle/>
        <a:p>
          <a:endParaRPr lang="zh-CN" altLang="en-US" sz="2400"/>
        </a:p>
      </dgm:t>
    </dgm:pt>
    <dgm:pt modelId="{758BD226-0482-4A56-B79C-D90B95C11AC2}" type="sibTrans" cxnId="{32D5A0CF-DE1A-4AC0-B807-D0D8537D80C8}">
      <dgm:prSet/>
      <dgm:spPr/>
      <dgm:t>
        <a:bodyPr/>
        <a:lstStyle/>
        <a:p>
          <a:endParaRPr lang="zh-CN" altLang="en-US" sz="2400"/>
        </a:p>
      </dgm:t>
    </dgm:pt>
    <dgm:pt modelId="{33E1C9CB-4D23-4874-AB04-E5B47BE005C9}">
      <dgm:prSet custT="1"/>
      <dgm:spPr/>
      <dgm:t>
        <a:bodyPr/>
        <a:lstStyle/>
        <a:p>
          <a:pPr rtl="0"/>
          <a:r>
            <a:rPr lang="zh-CN" altLang="en-US" sz="2400" b="1" dirty="0" smtClean="0"/>
            <a:t>知情同意 </a:t>
          </a:r>
          <a:endParaRPr lang="zh-CN" altLang="en-US" sz="2400" dirty="0"/>
        </a:p>
      </dgm:t>
    </dgm:pt>
    <dgm:pt modelId="{2B540265-8B53-45B7-8B7D-C736A3E0D0D7}" type="parTrans" cxnId="{750D2D22-9107-44D9-AC03-834DA0C84FE3}">
      <dgm:prSet/>
      <dgm:spPr/>
      <dgm:t>
        <a:bodyPr/>
        <a:lstStyle/>
        <a:p>
          <a:endParaRPr lang="zh-CN" altLang="en-US" sz="2400"/>
        </a:p>
      </dgm:t>
    </dgm:pt>
    <dgm:pt modelId="{AE35617E-ED99-4A75-9C54-7E37A1323F17}" type="sibTrans" cxnId="{750D2D22-9107-44D9-AC03-834DA0C84FE3}">
      <dgm:prSet/>
      <dgm:spPr/>
      <dgm:t>
        <a:bodyPr/>
        <a:lstStyle/>
        <a:p>
          <a:endParaRPr lang="zh-CN" altLang="en-US" sz="2400"/>
        </a:p>
      </dgm:t>
    </dgm:pt>
    <dgm:pt modelId="{4772C1E5-7AFD-414D-BCDF-8B5F56DC3149}">
      <dgm:prSet custT="1"/>
      <dgm:spPr/>
      <dgm:t>
        <a:bodyPr/>
        <a:lstStyle/>
        <a:p>
          <a:pPr rtl="0"/>
          <a:r>
            <a:rPr lang="zh-CN" altLang="en-US" sz="2400" b="1" dirty="0" smtClean="0"/>
            <a:t>因人而异 </a:t>
          </a:r>
          <a:endParaRPr lang="zh-CN" altLang="en-US" sz="2400" b="1" dirty="0"/>
        </a:p>
      </dgm:t>
    </dgm:pt>
    <dgm:pt modelId="{6870357D-6B7B-49E6-9836-3B54E6FD0E08}" type="parTrans" cxnId="{C9A6124F-B005-4E69-898F-72F14CC6273B}">
      <dgm:prSet/>
      <dgm:spPr/>
      <dgm:t>
        <a:bodyPr/>
        <a:lstStyle/>
        <a:p>
          <a:endParaRPr lang="zh-CN" altLang="en-US" sz="2400"/>
        </a:p>
      </dgm:t>
    </dgm:pt>
    <dgm:pt modelId="{A1C5184F-D457-4915-9D53-FBF38E814927}" type="sibTrans" cxnId="{C9A6124F-B005-4E69-898F-72F14CC6273B}">
      <dgm:prSet/>
      <dgm:spPr/>
      <dgm:t>
        <a:bodyPr/>
        <a:lstStyle/>
        <a:p>
          <a:endParaRPr lang="zh-CN" altLang="en-US" sz="2400"/>
        </a:p>
      </dgm:t>
    </dgm:pt>
    <dgm:pt modelId="{E14F2FAD-D56C-4D9B-A0D9-09C87BF5C3E7}">
      <dgm:prSet custT="1"/>
      <dgm:spPr/>
      <dgm:t>
        <a:bodyPr/>
        <a:lstStyle/>
        <a:p>
          <a:pPr rtl="0"/>
          <a:r>
            <a:rPr lang="zh-CN" altLang="en-US" sz="2400" b="1" dirty="0" smtClean="0"/>
            <a:t>综合应对 </a:t>
          </a:r>
          <a:endParaRPr lang="zh-CN" altLang="en-US" sz="2400" dirty="0"/>
        </a:p>
      </dgm:t>
    </dgm:pt>
    <dgm:pt modelId="{75B4F132-643B-45A5-AEFA-775F2EF537BC}" type="parTrans" cxnId="{4FB1951D-7775-4066-B56D-18F74D7953D7}">
      <dgm:prSet/>
      <dgm:spPr/>
      <dgm:t>
        <a:bodyPr/>
        <a:lstStyle/>
        <a:p>
          <a:endParaRPr lang="zh-CN" altLang="en-US" sz="2400"/>
        </a:p>
      </dgm:t>
    </dgm:pt>
    <dgm:pt modelId="{8282C4B4-CBD1-4D02-99D9-2CFFF52FC80A}" type="sibTrans" cxnId="{4FB1951D-7775-4066-B56D-18F74D7953D7}">
      <dgm:prSet/>
      <dgm:spPr/>
      <dgm:t>
        <a:bodyPr/>
        <a:lstStyle/>
        <a:p>
          <a:endParaRPr lang="zh-CN" altLang="en-US" sz="2400"/>
        </a:p>
      </dgm:t>
    </dgm:pt>
    <dgm:pt modelId="{54A5C668-A6F0-4E04-A9AF-3B07E4DDFF41}" type="pres">
      <dgm:prSet presAssocID="{4F08208A-8343-415D-9608-015102AC93F0}" presName="compositeShape" presStyleCnt="0">
        <dgm:presLayoutVars>
          <dgm:dir/>
          <dgm:resizeHandles/>
        </dgm:presLayoutVars>
      </dgm:prSet>
      <dgm:spPr/>
      <dgm:t>
        <a:bodyPr/>
        <a:lstStyle/>
        <a:p>
          <a:endParaRPr lang="zh-CN" altLang="en-US"/>
        </a:p>
      </dgm:t>
    </dgm:pt>
    <dgm:pt modelId="{491C2CDC-C121-494B-8579-F2A8B3929590}" type="pres">
      <dgm:prSet presAssocID="{4F08208A-8343-415D-9608-015102AC93F0}" presName="pyramid" presStyleLbl="node1" presStyleIdx="0" presStyleCnt="1"/>
      <dgm:spPr/>
    </dgm:pt>
    <dgm:pt modelId="{0BB91CF8-7F49-4D3B-9C0D-52DFA5560C33}" type="pres">
      <dgm:prSet presAssocID="{4F08208A-8343-415D-9608-015102AC93F0}" presName="theList" presStyleCnt="0"/>
      <dgm:spPr/>
    </dgm:pt>
    <dgm:pt modelId="{13636FA9-E3CD-4425-8B41-92175B23E1D8}" type="pres">
      <dgm:prSet presAssocID="{7EC7ED2D-3BE7-4DEC-8E57-8A716F3AA04F}" presName="aNode" presStyleLbl="fgAcc1" presStyleIdx="0" presStyleCnt="5" custScaleX="117832">
        <dgm:presLayoutVars>
          <dgm:bulletEnabled val="1"/>
        </dgm:presLayoutVars>
      </dgm:prSet>
      <dgm:spPr/>
      <dgm:t>
        <a:bodyPr/>
        <a:lstStyle/>
        <a:p>
          <a:endParaRPr lang="zh-CN" altLang="en-US"/>
        </a:p>
      </dgm:t>
    </dgm:pt>
    <dgm:pt modelId="{4B291476-D16A-47B2-A87C-36BE54D249B6}" type="pres">
      <dgm:prSet presAssocID="{7EC7ED2D-3BE7-4DEC-8E57-8A716F3AA04F}" presName="aSpace" presStyleCnt="0"/>
      <dgm:spPr/>
    </dgm:pt>
    <dgm:pt modelId="{0F696312-EA10-4F42-B5F3-5E4E734E4DFE}" type="pres">
      <dgm:prSet presAssocID="{357BA117-E4A0-43AD-A7D4-5A00A5833913}" presName="aNode" presStyleLbl="fgAcc1" presStyleIdx="1" presStyleCnt="5" custScaleX="117832">
        <dgm:presLayoutVars>
          <dgm:bulletEnabled val="1"/>
        </dgm:presLayoutVars>
      </dgm:prSet>
      <dgm:spPr/>
      <dgm:t>
        <a:bodyPr/>
        <a:lstStyle/>
        <a:p>
          <a:endParaRPr lang="zh-CN" altLang="en-US"/>
        </a:p>
      </dgm:t>
    </dgm:pt>
    <dgm:pt modelId="{4F4873DE-A0A0-4F82-8A34-A82D81A5F6C5}" type="pres">
      <dgm:prSet presAssocID="{357BA117-E4A0-43AD-A7D4-5A00A5833913}" presName="aSpace" presStyleCnt="0"/>
      <dgm:spPr/>
    </dgm:pt>
    <dgm:pt modelId="{5E1F65FD-CF67-44B7-8A19-C9D853874578}" type="pres">
      <dgm:prSet presAssocID="{33E1C9CB-4D23-4874-AB04-E5B47BE005C9}" presName="aNode" presStyleLbl="fgAcc1" presStyleIdx="2" presStyleCnt="5" custScaleX="117147">
        <dgm:presLayoutVars>
          <dgm:bulletEnabled val="1"/>
        </dgm:presLayoutVars>
      </dgm:prSet>
      <dgm:spPr/>
      <dgm:t>
        <a:bodyPr/>
        <a:lstStyle/>
        <a:p>
          <a:endParaRPr lang="zh-CN" altLang="en-US"/>
        </a:p>
      </dgm:t>
    </dgm:pt>
    <dgm:pt modelId="{88B02937-14DA-4310-B655-AD16C2EFC1FD}" type="pres">
      <dgm:prSet presAssocID="{33E1C9CB-4D23-4874-AB04-E5B47BE005C9}" presName="aSpace" presStyleCnt="0"/>
      <dgm:spPr/>
    </dgm:pt>
    <dgm:pt modelId="{B0CE2877-2EBD-4462-AB1F-2FAC43BB69CB}" type="pres">
      <dgm:prSet presAssocID="{4772C1E5-7AFD-414D-BCDF-8B5F56DC3149}" presName="aNode" presStyleLbl="fgAcc1" presStyleIdx="3" presStyleCnt="5" custScaleX="115861">
        <dgm:presLayoutVars>
          <dgm:bulletEnabled val="1"/>
        </dgm:presLayoutVars>
      </dgm:prSet>
      <dgm:spPr/>
      <dgm:t>
        <a:bodyPr/>
        <a:lstStyle/>
        <a:p>
          <a:endParaRPr lang="zh-CN" altLang="en-US"/>
        </a:p>
      </dgm:t>
    </dgm:pt>
    <dgm:pt modelId="{1DC0393F-AB50-440C-ACA7-C2196B5B3A3F}" type="pres">
      <dgm:prSet presAssocID="{4772C1E5-7AFD-414D-BCDF-8B5F56DC3149}" presName="aSpace" presStyleCnt="0"/>
      <dgm:spPr/>
    </dgm:pt>
    <dgm:pt modelId="{D6363D1C-98E8-4C72-870A-F39983838535}" type="pres">
      <dgm:prSet presAssocID="{E14F2FAD-D56C-4D9B-A0D9-09C87BF5C3E7}" presName="aNode" presStyleLbl="fgAcc1" presStyleIdx="4" presStyleCnt="5" custScaleX="115861">
        <dgm:presLayoutVars>
          <dgm:bulletEnabled val="1"/>
        </dgm:presLayoutVars>
      </dgm:prSet>
      <dgm:spPr/>
      <dgm:t>
        <a:bodyPr/>
        <a:lstStyle/>
        <a:p>
          <a:endParaRPr lang="zh-CN" altLang="en-US"/>
        </a:p>
      </dgm:t>
    </dgm:pt>
    <dgm:pt modelId="{C046545A-A5F3-450E-A29F-49AA71C1974D}" type="pres">
      <dgm:prSet presAssocID="{E14F2FAD-D56C-4D9B-A0D9-09C87BF5C3E7}" presName="aSpace" presStyleCnt="0"/>
      <dgm:spPr/>
    </dgm:pt>
  </dgm:ptLst>
  <dgm:cxnLst>
    <dgm:cxn modelId="{C84E3B18-A422-4FCB-AE80-AC8D33AFE37B}" srcId="{4F08208A-8343-415D-9608-015102AC93F0}" destId="{7EC7ED2D-3BE7-4DEC-8E57-8A716F3AA04F}" srcOrd="0" destOrd="0" parTransId="{B85CBDC1-AEE2-4820-A6CC-B8F69C85DE9D}" sibTransId="{DEB01584-9B2C-4362-971F-27EF4C9063B1}"/>
    <dgm:cxn modelId="{0814A47E-BAFA-440B-837A-7AAD223C2950}" type="presOf" srcId="{7EC7ED2D-3BE7-4DEC-8E57-8A716F3AA04F}" destId="{13636FA9-E3CD-4425-8B41-92175B23E1D8}" srcOrd="0" destOrd="0" presId="urn:microsoft.com/office/officeart/2005/8/layout/pyramid2"/>
    <dgm:cxn modelId="{36628BA8-3B3C-48DF-8D8A-A108622087BC}" type="presOf" srcId="{4F08208A-8343-415D-9608-015102AC93F0}" destId="{54A5C668-A6F0-4E04-A9AF-3B07E4DDFF41}" srcOrd="0" destOrd="0" presId="urn:microsoft.com/office/officeart/2005/8/layout/pyramid2"/>
    <dgm:cxn modelId="{9C658BF0-B9A6-4E3B-8AB7-F0DA59777AE0}" type="presOf" srcId="{4772C1E5-7AFD-414D-BCDF-8B5F56DC3149}" destId="{B0CE2877-2EBD-4462-AB1F-2FAC43BB69CB}" srcOrd="0" destOrd="0" presId="urn:microsoft.com/office/officeart/2005/8/layout/pyramid2"/>
    <dgm:cxn modelId="{39969F77-1A99-4878-B72C-37436BF56E89}" type="presOf" srcId="{357BA117-E4A0-43AD-A7D4-5A00A5833913}" destId="{0F696312-EA10-4F42-B5F3-5E4E734E4DFE}" srcOrd="0" destOrd="0" presId="urn:microsoft.com/office/officeart/2005/8/layout/pyramid2"/>
    <dgm:cxn modelId="{D57A26FA-9E02-4C74-8350-A8B9FCF6A53A}" type="presOf" srcId="{E14F2FAD-D56C-4D9B-A0D9-09C87BF5C3E7}" destId="{D6363D1C-98E8-4C72-870A-F39983838535}" srcOrd="0" destOrd="0" presId="urn:microsoft.com/office/officeart/2005/8/layout/pyramid2"/>
    <dgm:cxn modelId="{4FB1951D-7775-4066-B56D-18F74D7953D7}" srcId="{4F08208A-8343-415D-9608-015102AC93F0}" destId="{E14F2FAD-D56C-4D9B-A0D9-09C87BF5C3E7}" srcOrd="4" destOrd="0" parTransId="{75B4F132-643B-45A5-AEFA-775F2EF537BC}" sibTransId="{8282C4B4-CBD1-4D02-99D9-2CFFF52FC80A}"/>
    <dgm:cxn modelId="{C9A6124F-B005-4E69-898F-72F14CC6273B}" srcId="{4F08208A-8343-415D-9608-015102AC93F0}" destId="{4772C1E5-7AFD-414D-BCDF-8B5F56DC3149}" srcOrd="3" destOrd="0" parTransId="{6870357D-6B7B-49E6-9836-3B54E6FD0E08}" sibTransId="{A1C5184F-D457-4915-9D53-FBF38E814927}"/>
    <dgm:cxn modelId="{750D2D22-9107-44D9-AC03-834DA0C84FE3}" srcId="{4F08208A-8343-415D-9608-015102AC93F0}" destId="{33E1C9CB-4D23-4874-AB04-E5B47BE005C9}" srcOrd="2" destOrd="0" parTransId="{2B540265-8B53-45B7-8B7D-C736A3E0D0D7}" sibTransId="{AE35617E-ED99-4A75-9C54-7E37A1323F17}"/>
    <dgm:cxn modelId="{96AF9260-AD48-45E3-B64E-9BDCDDE6D6DB}" type="presOf" srcId="{33E1C9CB-4D23-4874-AB04-E5B47BE005C9}" destId="{5E1F65FD-CF67-44B7-8A19-C9D853874578}" srcOrd="0" destOrd="0" presId="urn:microsoft.com/office/officeart/2005/8/layout/pyramid2"/>
    <dgm:cxn modelId="{32D5A0CF-DE1A-4AC0-B807-D0D8537D80C8}" srcId="{4F08208A-8343-415D-9608-015102AC93F0}" destId="{357BA117-E4A0-43AD-A7D4-5A00A5833913}" srcOrd="1" destOrd="0" parTransId="{80AC81DC-90E9-41E6-86CE-D156E8217733}" sibTransId="{758BD226-0482-4A56-B79C-D90B95C11AC2}"/>
    <dgm:cxn modelId="{32935E9D-1ED4-4EDB-8818-7B24B89B19CF}" type="presParOf" srcId="{54A5C668-A6F0-4E04-A9AF-3B07E4DDFF41}" destId="{491C2CDC-C121-494B-8579-F2A8B3929590}" srcOrd="0" destOrd="0" presId="urn:microsoft.com/office/officeart/2005/8/layout/pyramid2"/>
    <dgm:cxn modelId="{DFF65B3B-6D1D-4C59-9D87-D428ADB80FAB}" type="presParOf" srcId="{54A5C668-A6F0-4E04-A9AF-3B07E4DDFF41}" destId="{0BB91CF8-7F49-4D3B-9C0D-52DFA5560C33}" srcOrd="1" destOrd="0" presId="urn:microsoft.com/office/officeart/2005/8/layout/pyramid2"/>
    <dgm:cxn modelId="{89E56110-6AEC-4B14-AB05-67F53BBC31D5}" type="presParOf" srcId="{0BB91CF8-7F49-4D3B-9C0D-52DFA5560C33}" destId="{13636FA9-E3CD-4425-8B41-92175B23E1D8}" srcOrd="0" destOrd="0" presId="urn:microsoft.com/office/officeart/2005/8/layout/pyramid2"/>
    <dgm:cxn modelId="{E8CD8C76-D966-4C62-BCBF-F9EB077F8147}" type="presParOf" srcId="{0BB91CF8-7F49-4D3B-9C0D-52DFA5560C33}" destId="{4B291476-D16A-47B2-A87C-36BE54D249B6}" srcOrd="1" destOrd="0" presId="urn:microsoft.com/office/officeart/2005/8/layout/pyramid2"/>
    <dgm:cxn modelId="{DDEDACFF-BA46-4DDB-8D0B-1C61530F5C48}" type="presParOf" srcId="{0BB91CF8-7F49-4D3B-9C0D-52DFA5560C33}" destId="{0F696312-EA10-4F42-B5F3-5E4E734E4DFE}" srcOrd="2" destOrd="0" presId="urn:microsoft.com/office/officeart/2005/8/layout/pyramid2"/>
    <dgm:cxn modelId="{E77ECD5F-736D-40B9-B4FA-EBB321A9BA33}" type="presParOf" srcId="{0BB91CF8-7F49-4D3B-9C0D-52DFA5560C33}" destId="{4F4873DE-A0A0-4F82-8A34-A82D81A5F6C5}" srcOrd="3" destOrd="0" presId="urn:microsoft.com/office/officeart/2005/8/layout/pyramid2"/>
    <dgm:cxn modelId="{4C74B29A-C8A0-42AB-86F8-4F8E0AA7EAEE}" type="presParOf" srcId="{0BB91CF8-7F49-4D3B-9C0D-52DFA5560C33}" destId="{5E1F65FD-CF67-44B7-8A19-C9D853874578}" srcOrd="4" destOrd="0" presId="urn:microsoft.com/office/officeart/2005/8/layout/pyramid2"/>
    <dgm:cxn modelId="{5CE45195-43E2-4794-B1D5-D7337CF3BE20}" type="presParOf" srcId="{0BB91CF8-7F49-4D3B-9C0D-52DFA5560C33}" destId="{88B02937-14DA-4310-B655-AD16C2EFC1FD}" srcOrd="5" destOrd="0" presId="urn:microsoft.com/office/officeart/2005/8/layout/pyramid2"/>
    <dgm:cxn modelId="{26C822AA-DAF6-4B42-B85A-5A152B156AE3}" type="presParOf" srcId="{0BB91CF8-7F49-4D3B-9C0D-52DFA5560C33}" destId="{B0CE2877-2EBD-4462-AB1F-2FAC43BB69CB}" srcOrd="6" destOrd="0" presId="urn:microsoft.com/office/officeart/2005/8/layout/pyramid2"/>
    <dgm:cxn modelId="{7A035485-C0EF-477A-A070-D6E0C94ED651}" type="presParOf" srcId="{0BB91CF8-7F49-4D3B-9C0D-52DFA5560C33}" destId="{1DC0393F-AB50-440C-ACA7-C2196B5B3A3F}" srcOrd="7" destOrd="0" presId="urn:microsoft.com/office/officeart/2005/8/layout/pyramid2"/>
    <dgm:cxn modelId="{831CB556-3B55-4D6F-87B0-10C2BEDF92DA}" type="presParOf" srcId="{0BB91CF8-7F49-4D3B-9C0D-52DFA5560C33}" destId="{D6363D1C-98E8-4C72-870A-F39983838535}" srcOrd="8" destOrd="0" presId="urn:microsoft.com/office/officeart/2005/8/layout/pyramid2"/>
    <dgm:cxn modelId="{3D7EE95F-5460-4F49-A173-F2198997B1F6}" type="presParOf" srcId="{0BB91CF8-7F49-4D3B-9C0D-52DFA5560C33}" destId="{C046545A-A5F3-450E-A29F-49AA71C1974D}" srcOrd="9"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6DAA1-4587-4EE7-B36C-CBA70EE61936}" type="doc">
      <dgm:prSet loTypeId="urn:microsoft.com/office/officeart/2005/8/layout/chevron2" loCatId="process" qsTypeId="urn:microsoft.com/office/officeart/2005/8/quickstyle/simple1#15" qsCatId="simple" csTypeId="urn:microsoft.com/office/officeart/2005/8/colors/accent2_5" csCatId="accent2" phldr="1"/>
      <dgm:spPr/>
      <dgm:t>
        <a:bodyPr/>
        <a:lstStyle/>
        <a:p>
          <a:endParaRPr lang="zh-CN" altLang="en-US"/>
        </a:p>
      </dgm:t>
    </dgm:pt>
    <dgm:pt modelId="{308FBCB1-9FDA-4A72-B975-4FAAA6F843A9}">
      <dgm:prSet/>
      <dgm:spPr/>
      <dgm:t>
        <a:bodyPr/>
        <a:lstStyle/>
        <a:p>
          <a:pPr rtl="0"/>
          <a:endParaRPr lang="zh-CN" dirty="0"/>
        </a:p>
      </dgm:t>
    </dgm:pt>
    <dgm:pt modelId="{F437CF73-7C58-47DF-8892-A5C7345C0ACD}" type="parTrans" cxnId="{B35673DD-D023-42FF-9EC3-194BA207898E}">
      <dgm:prSet/>
      <dgm:spPr/>
      <dgm:t>
        <a:bodyPr/>
        <a:lstStyle/>
        <a:p>
          <a:endParaRPr lang="zh-CN" altLang="en-US"/>
        </a:p>
      </dgm:t>
    </dgm:pt>
    <dgm:pt modelId="{BCC323E2-C84B-4236-B965-F3B43DE52166}" type="sibTrans" cxnId="{B35673DD-D023-42FF-9EC3-194BA207898E}">
      <dgm:prSet/>
      <dgm:spPr/>
      <dgm:t>
        <a:bodyPr/>
        <a:lstStyle/>
        <a:p>
          <a:endParaRPr lang="zh-CN" altLang="en-US"/>
        </a:p>
      </dgm:t>
    </dgm:pt>
    <dgm:pt modelId="{A8FFDA46-68DA-421A-9B9A-227E836147CD}">
      <dgm:prSet/>
      <dgm:spPr/>
      <dgm:t>
        <a:bodyPr/>
        <a:lstStyle/>
        <a:p>
          <a:pPr rtl="0"/>
          <a:endParaRPr lang="zh-CN" dirty="0"/>
        </a:p>
      </dgm:t>
    </dgm:pt>
    <dgm:pt modelId="{58DFB5A5-5AFF-429B-AA91-9EBF13670194}" type="parTrans" cxnId="{747BF492-E5F4-4C81-B434-5F24AA08DA49}">
      <dgm:prSet/>
      <dgm:spPr/>
      <dgm:t>
        <a:bodyPr/>
        <a:lstStyle/>
        <a:p>
          <a:endParaRPr lang="zh-CN" altLang="en-US"/>
        </a:p>
      </dgm:t>
    </dgm:pt>
    <dgm:pt modelId="{B3F84151-E269-473A-95A0-43A6776D558D}" type="sibTrans" cxnId="{747BF492-E5F4-4C81-B434-5F24AA08DA49}">
      <dgm:prSet/>
      <dgm:spPr/>
      <dgm:t>
        <a:bodyPr/>
        <a:lstStyle/>
        <a:p>
          <a:endParaRPr lang="zh-CN" altLang="en-US"/>
        </a:p>
      </dgm:t>
    </dgm:pt>
    <dgm:pt modelId="{2322A2DA-7BEB-4641-AFF7-14724E173152}">
      <dgm:prSet/>
      <dgm:spPr/>
      <dgm:t>
        <a:bodyPr/>
        <a:lstStyle/>
        <a:p>
          <a:pPr rtl="0"/>
          <a:endParaRPr lang="zh-CN" b="1" dirty="0"/>
        </a:p>
      </dgm:t>
    </dgm:pt>
    <dgm:pt modelId="{F22750E3-492B-4C69-AA37-283EEE228C79}" type="parTrans" cxnId="{FA89AE1D-1861-4400-A6A8-FAD0DAF25F07}">
      <dgm:prSet/>
      <dgm:spPr/>
      <dgm:t>
        <a:bodyPr/>
        <a:lstStyle/>
        <a:p>
          <a:endParaRPr lang="zh-CN" altLang="en-US"/>
        </a:p>
      </dgm:t>
    </dgm:pt>
    <dgm:pt modelId="{9200398D-66B5-4AE4-A26E-2481765B076A}" type="sibTrans" cxnId="{FA89AE1D-1861-4400-A6A8-FAD0DAF25F07}">
      <dgm:prSet/>
      <dgm:spPr/>
      <dgm:t>
        <a:bodyPr/>
        <a:lstStyle/>
        <a:p>
          <a:endParaRPr lang="zh-CN" altLang="en-US"/>
        </a:p>
      </dgm:t>
    </dgm:pt>
    <dgm:pt modelId="{D67A88C8-CE7A-46A7-8B76-AE7869A39B93}">
      <dgm:prSet/>
      <dgm:spPr/>
      <dgm:t>
        <a:bodyPr/>
        <a:lstStyle/>
        <a:p>
          <a:pPr rtl="0"/>
          <a:endParaRPr lang="zh-CN" dirty="0"/>
        </a:p>
      </dgm:t>
    </dgm:pt>
    <dgm:pt modelId="{E75D6A2F-17C6-4CA2-B4A0-2096EF372A67}" type="parTrans" cxnId="{AAA9301D-0913-489A-915F-723694BBB119}">
      <dgm:prSet/>
      <dgm:spPr/>
      <dgm:t>
        <a:bodyPr/>
        <a:lstStyle/>
        <a:p>
          <a:endParaRPr lang="zh-CN" altLang="en-US"/>
        </a:p>
      </dgm:t>
    </dgm:pt>
    <dgm:pt modelId="{C16A8DAA-08A8-48F8-B8FD-3BD6CEBD687C}" type="sibTrans" cxnId="{AAA9301D-0913-489A-915F-723694BBB119}">
      <dgm:prSet/>
      <dgm:spPr/>
      <dgm:t>
        <a:bodyPr/>
        <a:lstStyle/>
        <a:p>
          <a:endParaRPr lang="zh-CN" altLang="en-US"/>
        </a:p>
      </dgm:t>
    </dgm:pt>
    <dgm:pt modelId="{CF8E01A9-9E7E-4A5F-8C92-2537C7885E0C}">
      <dgm:prSet/>
      <dgm:spPr/>
      <dgm:t>
        <a:bodyPr/>
        <a:lstStyle/>
        <a:p>
          <a:pPr rtl="0"/>
          <a:endParaRPr lang="zh-CN" dirty="0"/>
        </a:p>
      </dgm:t>
    </dgm:pt>
    <dgm:pt modelId="{017A38F1-2AA3-4429-9B60-4BCFE9330135}" type="parTrans" cxnId="{C850B108-E214-422C-A6F9-AE08E97F3EEB}">
      <dgm:prSet/>
      <dgm:spPr/>
      <dgm:t>
        <a:bodyPr/>
        <a:lstStyle/>
        <a:p>
          <a:endParaRPr lang="zh-CN" altLang="en-US"/>
        </a:p>
      </dgm:t>
    </dgm:pt>
    <dgm:pt modelId="{0F3949E2-ECAA-4409-8AAA-B658C1C63A25}" type="sibTrans" cxnId="{C850B108-E214-422C-A6F9-AE08E97F3EEB}">
      <dgm:prSet/>
      <dgm:spPr/>
      <dgm:t>
        <a:bodyPr/>
        <a:lstStyle/>
        <a:p>
          <a:endParaRPr lang="zh-CN" altLang="en-US"/>
        </a:p>
      </dgm:t>
    </dgm:pt>
    <dgm:pt modelId="{AFAE91A4-466E-47CF-B579-B9602E9AE616}">
      <dgm:prSet/>
      <dgm:spPr/>
      <dgm:t>
        <a:bodyPr/>
        <a:lstStyle/>
        <a:p>
          <a:pPr rtl="0"/>
          <a:endParaRPr lang="zh-CN" dirty="0"/>
        </a:p>
      </dgm:t>
    </dgm:pt>
    <dgm:pt modelId="{71D7E616-8723-4124-9814-1BCF61F7275F}" type="parTrans" cxnId="{7BFDC0C7-7808-4F6E-8DA6-2D1756C03BF9}">
      <dgm:prSet/>
      <dgm:spPr/>
      <dgm:t>
        <a:bodyPr/>
        <a:lstStyle/>
        <a:p>
          <a:endParaRPr lang="zh-CN" altLang="en-US"/>
        </a:p>
      </dgm:t>
    </dgm:pt>
    <dgm:pt modelId="{1BE5E5B5-C316-4744-BDDF-318E861AA7B3}" type="sibTrans" cxnId="{7BFDC0C7-7808-4F6E-8DA6-2D1756C03BF9}">
      <dgm:prSet/>
      <dgm:spPr/>
      <dgm:t>
        <a:bodyPr/>
        <a:lstStyle/>
        <a:p>
          <a:endParaRPr lang="zh-CN" altLang="en-US"/>
        </a:p>
      </dgm:t>
    </dgm:pt>
    <dgm:pt modelId="{4C421473-2EAA-4345-8549-F348A0604F5B}">
      <dgm:prSet/>
      <dgm:spPr/>
      <dgm:t>
        <a:bodyPr/>
        <a:lstStyle/>
        <a:p>
          <a:pPr rtl="0"/>
          <a:endParaRPr lang="zh-CN" dirty="0"/>
        </a:p>
      </dgm:t>
    </dgm:pt>
    <dgm:pt modelId="{E7B11D00-E5D1-4A30-B32D-D26BF095FA01}" type="parTrans" cxnId="{3F263746-10CF-4921-8E7F-6677327B4F59}">
      <dgm:prSet/>
      <dgm:spPr/>
      <dgm:t>
        <a:bodyPr/>
        <a:lstStyle/>
        <a:p>
          <a:endParaRPr lang="zh-CN" altLang="en-US"/>
        </a:p>
      </dgm:t>
    </dgm:pt>
    <dgm:pt modelId="{A2A8E0D8-0997-46FD-969F-A593F8ED71A0}" type="sibTrans" cxnId="{3F263746-10CF-4921-8E7F-6677327B4F59}">
      <dgm:prSet/>
      <dgm:spPr/>
      <dgm:t>
        <a:bodyPr/>
        <a:lstStyle/>
        <a:p>
          <a:endParaRPr lang="zh-CN" altLang="en-US"/>
        </a:p>
      </dgm:t>
    </dgm:pt>
    <dgm:pt modelId="{3A7C625B-936D-4A2D-9CB0-6BA818BDEBAB}">
      <dgm:prSet/>
      <dgm:spPr/>
      <dgm:t>
        <a:bodyPr/>
        <a:lstStyle/>
        <a:p>
          <a:pPr rtl="0"/>
          <a:r>
            <a:rPr lang="zh-CN" b="1" smtClean="0"/>
            <a:t>消化泌尿功能衰退 </a:t>
          </a:r>
          <a:endParaRPr lang="zh-CN" altLang="en-US"/>
        </a:p>
      </dgm:t>
    </dgm:pt>
    <dgm:pt modelId="{AE4C5015-3D25-4188-B16B-6A2A9A8AC2E7}" type="parTrans" cxnId="{A9DFAF0E-3394-4F27-80E1-83679F00B8E1}">
      <dgm:prSet/>
      <dgm:spPr/>
      <dgm:t>
        <a:bodyPr/>
        <a:lstStyle/>
        <a:p>
          <a:endParaRPr lang="zh-CN" altLang="en-US"/>
        </a:p>
      </dgm:t>
    </dgm:pt>
    <dgm:pt modelId="{85E00E34-9D7B-4E7F-9E38-0EA23DECDDB7}" type="sibTrans" cxnId="{A9DFAF0E-3394-4F27-80E1-83679F00B8E1}">
      <dgm:prSet/>
      <dgm:spPr/>
      <dgm:t>
        <a:bodyPr/>
        <a:lstStyle/>
        <a:p>
          <a:endParaRPr lang="zh-CN" altLang="en-US"/>
        </a:p>
      </dgm:t>
    </dgm:pt>
    <dgm:pt modelId="{79F0CD04-8778-437A-9A0A-62A113677CD4}">
      <dgm:prSet/>
      <dgm:spPr/>
      <dgm:t>
        <a:bodyPr/>
        <a:lstStyle/>
        <a:p>
          <a:pPr rtl="0"/>
          <a:r>
            <a:rPr lang="zh-CN" b="1" smtClean="0"/>
            <a:t>肌肉张力降低 </a:t>
          </a:r>
          <a:endParaRPr lang="zh-CN" altLang="en-US"/>
        </a:p>
      </dgm:t>
    </dgm:pt>
    <dgm:pt modelId="{32F362F3-93E8-44E6-8039-A7E4FA2DAAB2}" type="parTrans" cxnId="{A59FE49C-4507-4F49-8D3B-0BDE68931ED3}">
      <dgm:prSet/>
      <dgm:spPr/>
      <dgm:t>
        <a:bodyPr/>
        <a:lstStyle/>
        <a:p>
          <a:endParaRPr lang="zh-CN" altLang="en-US"/>
        </a:p>
      </dgm:t>
    </dgm:pt>
    <dgm:pt modelId="{2CB0D946-178C-45F4-8325-1F96E7D225EA}" type="sibTrans" cxnId="{A59FE49C-4507-4F49-8D3B-0BDE68931ED3}">
      <dgm:prSet/>
      <dgm:spPr/>
      <dgm:t>
        <a:bodyPr/>
        <a:lstStyle/>
        <a:p>
          <a:endParaRPr lang="zh-CN" altLang="en-US"/>
        </a:p>
      </dgm:t>
    </dgm:pt>
    <dgm:pt modelId="{BDAC1F62-5BD6-4649-B860-A0DB5042ECAF}">
      <dgm:prSet/>
      <dgm:spPr/>
      <dgm:t>
        <a:bodyPr/>
        <a:lstStyle/>
        <a:p>
          <a:pPr rtl="0"/>
          <a:r>
            <a:rPr lang="zh-CN" b="1" smtClean="0"/>
            <a:t>疼痛 </a:t>
          </a:r>
          <a:endParaRPr lang="zh-CN" altLang="en-US"/>
        </a:p>
      </dgm:t>
    </dgm:pt>
    <dgm:pt modelId="{763D5329-59A1-4EE4-85BC-88B851ABF728}" type="parTrans" cxnId="{F331D3D8-6116-40D0-A15A-D1DEACAAE830}">
      <dgm:prSet/>
      <dgm:spPr/>
      <dgm:t>
        <a:bodyPr/>
        <a:lstStyle/>
        <a:p>
          <a:endParaRPr lang="zh-CN" altLang="en-US"/>
        </a:p>
      </dgm:t>
    </dgm:pt>
    <dgm:pt modelId="{462056B0-5CFF-4C4F-9792-537C8581709E}" type="sibTrans" cxnId="{F331D3D8-6116-40D0-A15A-D1DEACAAE830}">
      <dgm:prSet/>
      <dgm:spPr/>
      <dgm:t>
        <a:bodyPr/>
        <a:lstStyle/>
        <a:p>
          <a:endParaRPr lang="zh-CN" altLang="en-US"/>
        </a:p>
      </dgm:t>
    </dgm:pt>
    <dgm:pt modelId="{DF87356A-68E9-421C-977F-0E91FE4352D6}">
      <dgm:prSet/>
      <dgm:spPr/>
      <dgm:t>
        <a:bodyPr/>
        <a:lstStyle/>
        <a:p>
          <a:pPr rtl="0"/>
          <a:r>
            <a:rPr lang="zh-CN" b="1" smtClean="0"/>
            <a:t>感知功能改变 </a:t>
          </a:r>
          <a:endParaRPr lang="zh-CN" altLang="en-US"/>
        </a:p>
      </dgm:t>
    </dgm:pt>
    <dgm:pt modelId="{1BA674C5-2A0D-4042-9B7A-5471BB05A581}" type="parTrans" cxnId="{4397713A-D28C-4C60-9CB1-7012BBAAF6D8}">
      <dgm:prSet/>
      <dgm:spPr/>
      <dgm:t>
        <a:bodyPr/>
        <a:lstStyle/>
        <a:p>
          <a:endParaRPr lang="zh-CN" altLang="en-US"/>
        </a:p>
      </dgm:t>
    </dgm:pt>
    <dgm:pt modelId="{0597E3ED-C19C-407B-8F5F-A5CC1BD6B79E}" type="sibTrans" cxnId="{4397713A-D28C-4C60-9CB1-7012BBAAF6D8}">
      <dgm:prSet/>
      <dgm:spPr/>
      <dgm:t>
        <a:bodyPr/>
        <a:lstStyle/>
        <a:p>
          <a:endParaRPr lang="zh-CN" altLang="en-US"/>
        </a:p>
      </dgm:t>
    </dgm:pt>
    <dgm:pt modelId="{7B02AC76-01F2-4DDE-B339-9094C7616DBB}">
      <dgm:prSet/>
      <dgm:spPr/>
      <dgm:t>
        <a:bodyPr/>
        <a:lstStyle/>
        <a:p>
          <a:pPr rtl="0"/>
          <a:r>
            <a:rPr lang="zh-CN" b="1" smtClean="0"/>
            <a:t>呼吸功能衰退 </a:t>
          </a:r>
          <a:endParaRPr lang="zh-CN" altLang="en-US"/>
        </a:p>
      </dgm:t>
    </dgm:pt>
    <dgm:pt modelId="{CD5420C2-2C72-4DD8-AC66-8141B4815251}" type="parTrans" cxnId="{6407D715-27E0-4904-84B5-6FBD6635F3DD}">
      <dgm:prSet/>
      <dgm:spPr/>
      <dgm:t>
        <a:bodyPr/>
        <a:lstStyle/>
        <a:p>
          <a:endParaRPr lang="zh-CN" altLang="en-US"/>
        </a:p>
      </dgm:t>
    </dgm:pt>
    <dgm:pt modelId="{440B3689-9B55-41CB-8E76-2055337FF523}" type="sibTrans" cxnId="{6407D715-27E0-4904-84B5-6FBD6635F3DD}">
      <dgm:prSet/>
      <dgm:spPr/>
      <dgm:t>
        <a:bodyPr/>
        <a:lstStyle/>
        <a:p>
          <a:endParaRPr lang="zh-CN" altLang="en-US"/>
        </a:p>
      </dgm:t>
    </dgm:pt>
    <dgm:pt modelId="{EAE35204-179E-4862-A1A2-F6B973C0F0D4}">
      <dgm:prSet/>
      <dgm:spPr/>
      <dgm:t>
        <a:bodyPr/>
        <a:lstStyle/>
        <a:p>
          <a:pPr rtl="0"/>
          <a:r>
            <a:rPr lang="zh-CN" b="1" smtClean="0"/>
            <a:t>循环功能衰退 </a:t>
          </a:r>
          <a:endParaRPr lang="zh-CN" altLang="en-US"/>
        </a:p>
      </dgm:t>
    </dgm:pt>
    <dgm:pt modelId="{EAD37879-7BD3-457D-A190-A97289DD2B18}" type="parTrans" cxnId="{AB52554B-FA06-4C25-9516-2FDE68DF6374}">
      <dgm:prSet/>
      <dgm:spPr/>
      <dgm:t>
        <a:bodyPr/>
        <a:lstStyle/>
        <a:p>
          <a:endParaRPr lang="zh-CN" altLang="en-US"/>
        </a:p>
      </dgm:t>
    </dgm:pt>
    <dgm:pt modelId="{D827D123-944C-4751-B6E4-19B1ED8FB443}" type="sibTrans" cxnId="{AB52554B-FA06-4C25-9516-2FDE68DF6374}">
      <dgm:prSet/>
      <dgm:spPr/>
      <dgm:t>
        <a:bodyPr/>
        <a:lstStyle/>
        <a:p>
          <a:endParaRPr lang="zh-CN" altLang="en-US"/>
        </a:p>
      </dgm:t>
    </dgm:pt>
    <dgm:pt modelId="{D003DAE5-3549-47CD-9420-C0BE14276893}">
      <dgm:prSet/>
      <dgm:spPr/>
      <dgm:t>
        <a:bodyPr/>
        <a:lstStyle/>
        <a:p>
          <a:pPr rtl="0"/>
          <a:r>
            <a:rPr lang="zh-CN" b="1" smtClean="0"/>
            <a:t>身体周围能量场增强 </a:t>
          </a:r>
          <a:endParaRPr lang="zh-CN" altLang="en-US"/>
        </a:p>
      </dgm:t>
    </dgm:pt>
    <dgm:pt modelId="{774D486A-CC36-4DF0-8D6B-725695145395}" type="parTrans" cxnId="{46140CCC-1DFD-4829-A9DB-491BCF069550}">
      <dgm:prSet/>
      <dgm:spPr/>
      <dgm:t>
        <a:bodyPr/>
        <a:lstStyle/>
        <a:p>
          <a:endParaRPr lang="zh-CN" altLang="en-US"/>
        </a:p>
      </dgm:t>
    </dgm:pt>
    <dgm:pt modelId="{4033BF36-E0F7-4C7C-AFDA-C4B694C88183}" type="sibTrans" cxnId="{46140CCC-1DFD-4829-A9DB-491BCF069550}">
      <dgm:prSet/>
      <dgm:spPr/>
      <dgm:t>
        <a:bodyPr/>
        <a:lstStyle/>
        <a:p>
          <a:endParaRPr lang="zh-CN" altLang="en-US"/>
        </a:p>
      </dgm:t>
    </dgm:pt>
    <dgm:pt modelId="{EC95FC83-644E-4E54-8C88-9F5B3A523463}" type="pres">
      <dgm:prSet presAssocID="{18B6DAA1-4587-4EE7-B36C-CBA70EE61936}" presName="linearFlow" presStyleCnt="0">
        <dgm:presLayoutVars>
          <dgm:dir/>
          <dgm:animLvl val="lvl"/>
          <dgm:resizeHandles val="exact"/>
        </dgm:presLayoutVars>
      </dgm:prSet>
      <dgm:spPr/>
      <dgm:t>
        <a:bodyPr/>
        <a:lstStyle/>
        <a:p>
          <a:endParaRPr lang="zh-CN" altLang="en-US"/>
        </a:p>
      </dgm:t>
    </dgm:pt>
    <dgm:pt modelId="{D4BFE8B8-FD53-4816-A8F8-A8FAA2CCC44C}" type="pres">
      <dgm:prSet presAssocID="{308FBCB1-9FDA-4A72-B975-4FAAA6F843A9}" presName="composite" presStyleCnt="0"/>
      <dgm:spPr/>
    </dgm:pt>
    <dgm:pt modelId="{924AF97B-5DA7-4771-8ECD-5E0AEE9A902A}" type="pres">
      <dgm:prSet presAssocID="{308FBCB1-9FDA-4A72-B975-4FAAA6F843A9}" presName="parentText" presStyleLbl="alignNode1" presStyleIdx="0" presStyleCnt="7">
        <dgm:presLayoutVars>
          <dgm:chMax val="1"/>
          <dgm:bulletEnabled val="1"/>
        </dgm:presLayoutVars>
      </dgm:prSet>
      <dgm:spPr/>
      <dgm:t>
        <a:bodyPr/>
        <a:lstStyle/>
        <a:p>
          <a:endParaRPr lang="zh-CN" altLang="en-US"/>
        </a:p>
      </dgm:t>
    </dgm:pt>
    <dgm:pt modelId="{768AAF84-09DB-4FCE-8A6C-4DE19BD37C8C}" type="pres">
      <dgm:prSet presAssocID="{308FBCB1-9FDA-4A72-B975-4FAAA6F843A9}" presName="descendantText" presStyleLbl="alignAcc1" presStyleIdx="0" presStyleCnt="7">
        <dgm:presLayoutVars>
          <dgm:bulletEnabled val="1"/>
        </dgm:presLayoutVars>
      </dgm:prSet>
      <dgm:spPr/>
      <dgm:t>
        <a:bodyPr/>
        <a:lstStyle/>
        <a:p>
          <a:endParaRPr lang="zh-CN" altLang="en-US"/>
        </a:p>
      </dgm:t>
    </dgm:pt>
    <dgm:pt modelId="{C5AC7D54-2B4C-476E-8DDC-306A5EB0F7DA}" type="pres">
      <dgm:prSet presAssocID="{BCC323E2-C84B-4236-B965-F3B43DE52166}" presName="sp" presStyleCnt="0"/>
      <dgm:spPr/>
    </dgm:pt>
    <dgm:pt modelId="{119FAABB-EDCD-4D36-A106-D2437FBE42F1}" type="pres">
      <dgm:prSet presAssocID="{A8FFDA46-68DA-421A-9B9A-227E836147CD}" presName="composite" presStyleCnt="0"/>
      <dgm:spPr/>
    </dgm:pt>
    <dgm:pt modelId="{E1B5D4B3-F9D4-411D-B727-E300AC78A21A}" type="pres">
      <dgm:prSet presAssocID="{A8FFDA46-68DA-421A-9B9A-227E836147CD}" presName="parentText" presStyleLbl="alignNode1" presStyleIdx="1" presStyleCnt="7">
        <dgm:presLayoutVars>
          <dgm:chMax val="1"/>
          <dgm:bulletEnabled val="1"/>
        </dgm:presLayoutVars>
      </dgm:prSet>
      <dgm:spPr/>
      <dgm:t>
        <a:bodyPr/>
        <a:lstStyle/>
        <a:p>
          <a:endParaRPr lang="zh-CN" altLang="en-US"/>
        </a:p>
      </dgm:t>
    </dgm:pt>
    <dgm:pt modelId="{B09F4C88-8AF3-4F75-A91B-7A4C17A0A7FE}" type="pres">
      <dgm:prSet presAssocID="{A8FFDA46-68DA-421A-9B9A-227E836147CD}" presName="descendantText" presStyleLbl="alignAcc1" presStyleIdx="1" presStyleCnt="7">
        <dgm:presLayoutVars>
          <dgm:bulletEnabled val="1"/>
        </dgm:presLayoutVars>
      </dgm:prSet>
      <dgm:spPr/>
      <dgm:t>
        <a:bodyPr/>
        <a:lstStyle/>
        <a:p>
          <a:endParaRPr lang="zh-CN" altLang="en-US"/>
        </a:p>
      </dgm:t>
    </dgm:pt>
    <dgm:pt modelId="{756785E9-CA41-43ED-A285-C9E0A56611A8}" type="pres">
      <dgm:prSet presAssocID="{B3F84151-E269-473A-95A0-43A6776D558D}" presName="sp" presStyleCnt="0"/>
      <dgm:spPr/>
    </dgm:pt>
    <dgm:pt modelId="{84C5467F-43E3-454F-8CF9-35F00AE9B02F}" type="pres">
      <dgm:prSet presAssocID="{2322A2DA-7BEB-4641-AFF7-14724E173152}" presName="composite" presStyleCnt="0"/>
      <dgm:spPr/>
    </dgm:pt>
    <dgm:pt modelId="{80403515-FCFE-47D9-A093-BAF01B95578E}" type="pres">
      <dgm:prSet presAssocID="{2322A2DA-7BEB-4641-AFF7-14724E173152}" presName="parentText" presStyleLbl="alignNode1" presStyleIdx="2" presStyleCnt="7">
        <dgm:presLayoutVars>
          <dgm:chMax val="1"/>
          <dgm:bulletEnabled val="1"/>
        </dgm:presLayoutVars>
      </dgm:prSet>
      <dgm:spPr/>
      <dgm:t>
        <a:bodyPr/>
        <a:lstStyle/>
        <a:p>
          <a:endParaRPr lang="zh-CN" altLang="en-US"/>
        </a:p>
      </dgm:t>
    </dgm:pt>
    <dgm:pt modelId="{D69D2E81-8F77-45FD-AE16-F69599AB186E}" type="pres">
      <dgm:prSet presAssocID="{2322A2DA-7BEB-4641-AFF7-14724E173152}" presName="descendantText" presStyleLbl="alignAcc1" presStyleIdx="2" presStyleCnt="7">
        <dgm:presLayoutVars>
          <dgm:bulletEnabled val="1"/>
        </dgm:presLayoutVars>
      </dgm:prSet>
      <dgm:spPr/>
      <dgm:t>
        <a:bodyPr/>
        <a:lstStyle/>
        <a:p>
          <a:endParaRPr lang="zh-CN" altLang="en-US"/>
        </a:p>
      </dgm:t>
    </dgm:pt>
    <dgm:pt modelId="{2E3F27EF-7EF4-41FA-87D8-440EA71E8333}" type="pres">
      <dgm:prSet presAssocID="{9200398D-66B5-4AE4-A26E-2481765B076A}" presName="sp" presStyleCnt="0"/>
      <dgm:spPr/>
    </dgm:pt>
    <dgm:pt modelId="{F9D23966-7F1C-48C6-82CF-796555F22890}" type="pres">
      <dgm:prSet presAssocID="{D67A88C8-CE7A-46A7-8B76-AE7869A39B93}" presName="composite" presStyleCnt="0"/>
      <dgm:spPr/>
    </dgm:pt>
    <dgm:pt modelId="{7E5EE565-4C55-4207-94F8-B5F358EBF1F7}" type="pres">
      <dgm:prSet presAssocID="{D67A88C8-CE7A-46A7-8B76-AE7869A39B93}" presName="parentText" presStyleLbl="alignNode1" presStyleIdx="3" presStyleCnt="7">
        <dgm:presLayoutVars>
          <dgm:chMax val="1"/>
          <dgm:bulletEnabled val="1"/>
        </dgm:presLayoutVars>
      </dgm:prSet>
      <dgm:spPr/>
      <dgm:t>
        <a:bodyPr/>
        <a:lstStyle/>
        <a:p>
          <a:endParaRPr lang="zh-CN" altLang="en-US"/>
        </a:p>
      </dgm:t>
    </dgm:pt>
    <dgm:pt modelId="{913D7112-AAC9-433A-8BE8-332227354801}" type="pres">
      <dgm:prSet presAssocID="{D67A88C8-CE7A-46A7-8B76-AE7869A39B93}" presName="descendantText" presStyleLbl="alignAcc1" presStyleIdx="3" presStyleCnt="7">
        <dgm:presLayoutVars>
          <dgm:bulletEnabled val="1"/>
        </dgm:presLayoutVars>
      </dgm:prSet>
      <dgm:spPr/>
      <dgm:t>
        <a:bodyPr/>
        <a:lstStyle/>
        <a:p>
          <a:endParaRPr lang="zh-CN" altLang="en-US"/>
        </a:p>
      </dgm:t>
    </dgm:pt>
    <dgm:pt modelId="{7B24FAD6-BD34-4D1B-AD18-90C5DCD0FA70}" type="pres">
      <dgm:prSet presAssocID="{C16A8DAA-08A8-48F8-B8FD-3BD6CEBD687C}" presName="sp" presStyleCnt="0"/>
      <dgm:spPr/>
    </dgm:pt>
    <dgm:pt modelId="{0A1B8769-9AEF-4472-BDA6-EBE5D5A2296A}" type="pres">
      <dgm:prSet presAssocID="{CF8E01A9-9E7E-4A5F-8C92-2537C7885E0C}" presName="composite" presStyleCnt="0"/>
      <dgm:spPr/>
    </dgm:pt>
    <dgm:pt modelId="{00BE2E5F-3CD7-49F1-8AF6-168B42AEB2CF}" type="pres">
      <dgm:prSet presAssocID="{CF8E01A9-9E7E-4A5F-8C92-2537C7885E0C}" presName="parentText" presStyleLbl="alignNode1" presStyleIdx="4" presStyleCnt="7">
        <dgm:presLayoutVars>
          <dgm:chMax val="1"/>
          <dgm:bulletEnabled val="1"/>
        </dgm:presLayoutVars>
      </dgm:prSet>
      <dgm:spPr/>
      <dgm:t>
        <a:bodyPr/>
        <a:lstStyle/>
        <a:p>
          <a:endParaRPr lang="zh-CN" altLang="en-US"/>
        </a:p>
      </dgm:t>
    </dgm:pt>
    <dgm:pt modelId="{8F589B03-079B-45D7-81E1-D62390787C20}" type="pres">
      <dgm:prSet presAssocID="{CF8E01A9-9E7E-4A5F-8C92-2537C7885E0C}" presName="descendantText" presStyleLbl="alignAcc1" presStyleIdx="4" presStyleCnt="7">
        <dgm:presLayoutVars>
          <dgm:bulletEnabled val="1"/>
        </dgm:presLayoutVars>
      </dgm:prSet>
      <dgm:spPr/>
      <dgm:t>
        <a:bodyPr/>
        <a:lstStyle/>
        <a:p>
          <a:endParaRPr lang="zh-CN" altLang="en-US"/>
        </a:p>
      </dgm:t>
    </dgm:pt>
    <dgm:pt modelId="{DA4084DF-8C0F-4ABA-BF55-73A1F9144390}" type="pres">
      <dgm:prSet presAssocID="{0F3949E2-ECAA-4409-8AAA-B658C1C63A25}" presName="sp" presStyleCnt="0"/>
      <dgm:spPr/>
    </dgm:pt>
    <dgm:pt modelId="{4F653D63-2918-49AA-A3FF-0EFF6379F161}" type="pres">
      <dgm:prSet presAssocID="{AFAE91A4-466E-47CF-B579-B9602E9AE616}" presName="composite" presStyleCnt="0"/>
      <dgm:spPr/>
    </dgm:pt>
    <dgm:pt modelId="{685CA028-9D49-4228-BCFB-DE8C0A3B42E2}" type="pres">
      <dgm:prSet presAssocID="{AFAE91A4-466E-47CF-B579-B9602E9AE616}" presName="parentText" presStyleLbl="alignNode1" presStyleIdx="5" presStyleCnt="7">
        <dgm:presLayoutVars>
          <dgm:chMax val="1"/>
          <dgm:bulletEnabled val="1"/>
        </dgm:presLayoutVars>
      </dgm:prSet>
      <dgm:spPr/>
      <dgm:t>
        <a:bodyPr/>
        <a:lstStyle/>
        <a:p>
          <a:endParaRPr lang="zh-CN" altLang="en-US"/>
        </a:p>
      </dgm:t>
    </dgm:pt>
    <dgm:pt modelId="{6D11C8CB-692D-49E4-8191-55DDFFA95807}" type="pres">
      <dgm:prSet presAssocID="{AFAE91A4-466E-47CF-B579-B9602E9AE616}" presName="descendantText" presStyleLbl="alignAcc1" presStyleIdx="5" presStyleCnt="7">
        <dgm:presLayoutVars>
          <dgm:bulletEnabled val="1"/>
        </dgm:presLayoutVars>
      </dgm:prSet>
      <dgm:spPr/>
      <dgm:t>
        <a:bodyPr/>
        <a:lstStyle/>
        <a:p>
          <a:endParaRPr lang="zh-CN" altLang="en-US"/>
        </a:p>
      </dgm:t>
    </dgm:pt>
    <dgm:pt modelId="{6D01D166-8A43-4336-85EF-DFE37C732FBD}" type="pres">
      <dgm:prSet presAssocID="{1BE5E5B5-C316-4744-BDDF-318E861AA7B3}" presName="sp" presStyleCnt="0"/>
      <dgm:spPr/>
    </dgm:pt>
    <dgm:pt modelId="{F8C15FE7-EC45-4073-8F18-FF6EF48E13B5}" type="pres">
      <dgm:prSet presAssocID="{4C421473-2EAA-4345-8549-F348A0604F5B}" presName="composite" presStyleCnt="0"/>
      <dgm:spPr/>
    </dgm:pt>
    <dgm:pt modelId="{100DEED7-1E08-431C-B0C2-C0F01E908046}" type="pres">
      <dgm:prSet presAssocID="{4C421473-2EAA-4345-8549-F348A0604F5B}" presName="parentText" presStyleLbl="alignNode1" presStyleIdx="6" presStyleCnt="7">
        <dgm:presLayoutVars>
          <dgm:chMax val="1"/>
          <dgm:bulletEnabled val="1"/>
        </dgm:presLayoutVars>
      </dgm:prSet>
      <dgm:spPr/>
      <dgm:t>
        <a:bodyPr/>
        <a:lstStyle/>
        <a:p>
          <a:endParaRPr lang="zh-CN" altLang="en-US"/>
        </a:p>
      </dgm:t>
    </dgm:pt>
    <dgm:pt modelId="{B1DCECDF-1C8C-4663-8ACD-53DE5EFE5E66}" type="pres">
      <dgm:prSet presAssocID="{4C421473-2EAA-4345-8549-F348A0604F5B}" presName="descendantText" presStyleLbl="alignAcc1" presStyleIdx="6" presStyleCnt="7">
        <dgm:presLayoutVars>
          <dgm:bulletEnabled val="1"/>
        </dgm:presLayoutVars>
      </dgm:prSet>
      <dgm:spPr/>
      <dgm:t>
        <a:bodyPr/>
        <a:lstStyle/>
        <a:p>
          <a:endParaRPr lang="zh-CN" altLang="en-US"/>
        </a:p>
      </dgm:t>
    </dgm:pt>
  </dgm:ptLst>
  <dgm:cxnLst>
    <dgm:cxn modelId="{6407D715-27E0-4904-84B5-6FBD6635F3DD}" srcId="{CF8E01A9-9E7E-4A5F-8C92-2537C7885E0C}" destId="{7B02AC76-01F2-4DDE-B339-9094C7616DBB}" srcOrd="0" destOrd="0" parTransId="{CD5420C2-2C72-4DD8-AC66-8141B4815251}" sibTransId="{440B3689-9B55-41CB-8E76-2055337FF523}"/>
    <dgm:cxn modelId="{D34488A9-17AC-41EF-BAE7-594D8057D15A}" type="presOf" srcId="{EAE35204-179E-4862-A1A2-F6B973C0F0D4}" destId="{6D11C8CB-692D-49E4-8191-55DDFFA95807}" srcOrd="0" destOrd="0" presId="urn:microsoft.com/office/officeart/2005/8/layout/chevron2"/>
    <dgm:cxn modelId="{C850B108-E214-422C-A6F9-AE08E97F3EEB}" srcId="{18B6DAA1-4587-4EE7-B36C-CBA70EE61936}" destId="{CF8E01A9-9E7E-4A5F-8C92-2537C7885E0C}" srcOrd="4" destOrd="0" parTransId="{017A38F1-2AA3-4429-9B60-4BCFE9330135}" sibTransId="{0F3949E2-ECAA-4409-8AAA-B658C1C63A25}"/>
    <dgm:cxn modelId="{07BCC94D-1132-426C-B2F1-9B253ED9DB45}" type="presOf" srcId="{7B02AC76-01F2-4DDE-B339-9094C7616DBB}" destId="{8F589B03-079B-45D7-81E1-D62390787C20}" srcOrd="0" destOrd="0" presId="urn:microsoft.com/office/officeart/2005/8/layout/chevron2"/>
    <dgm:cxn modelId="{E67E128D-0A9B-4411-8F2E-66F25562BE89}" type="presOf" srcId="{DF87356A-68E9-421C-977F-0E91FE4352D6}" destId="{913D7112-AAC9-433A-8BE8-332227354801}" srcOrd="0" destOrd="0" presId="urn:microsoft.com/office/officeart/2005/8/layout/chevron2"/>
    <dgm:cxn modelId="{91520681-75CF-4697-B664-20C3CD365B7C}" type="presOf" srcId="{2322A2DA-7BEB-4641-AFF7-14724E173152}" destId="{80403515-FCFE-47D9-A093-BAF01B95578E}" srcOrd="0" destOrd="0" presId="urn:microsoft.com/office/officeart/2005/8/layout/chevron2"/>
    <dgm:cxn modelId="{C16ED82E-92C3-4728-8588-71F597BBF143}" type="presOf" srcId="{79F0CD04-8778-437A-9A0A-62A113677CD4}" destId="{B09F4C88-8AF3-4F75-A91B-7A4C17A0A7FE}" srcOrd="0" destOrd="0" presId="urn:microsoft.com/office/officeart/2005/8/layout/chevron2"/>
    <dgm:cxn modelId="{4202538E-0F1F-467B-87B6-631C7C20385B}" type="presOf" srcId="{A8FFDA46-68DA-421A-9B9A-227E836147CD}" destId="{E1B5D4B3-F9D4-411D-B727-E300AC78A21A}" srcOrd="0" destOrd="0" presId="urn:microsoft.com/office/officeart/2005/8/layout/chevron2"/>
    <dgm:cxn modelId="{7CDB8235-A6D1-4876-8ACB-FE64F1AACE3D}" type="presOf" srcId="{AFAE91A4-466E-47CF-B579-B9602E9AE616}" destId="{685CA028-9D49-4228-BCFB-DE8C0A3B42E2}" srcOrd="0" destOrd="0" presId="urn:microsoft.com/office/officeart/2005/8/layout/chevron2"/>
    <dgm:cxn modelId="{AAA9301D-0913-489A-915F-723694BBB119}" srcId="{18B6DAA1-4587-4EE7-B36C-CBA70EE61936}" destId="{D67A88C8-CE7A-46A7-8B76-AE7869A39B93}" srcOrd="3" destOrd="0" parTransId="{E75D6A2F-17C6-4CA2-B4A0-2096EF372A67}" sibTransId="{C16A8DAA-08A8-48F8-B8FD-3BD6CEBD687C}"/>
    <dgm:cxn modelId="{DD8E2366-8C4C-4958-AD10-2F54C948C182}" type="presOf" srcId="{3A7C625B-936D-4A2D-9CB0-6BA818BDEBAB}" destId="{768AAF84-09DB-4FCE-8A6C-4DE19BD37C8C}" srcOrd="0" destOrd="0" presId="urn:microsoft.com/office/officeart/2005/8/layout/chevron2"/>
    <dgm:cxn modelId="{5055CA0F-9C53-4186-AD05-933AF1B1670A}" type="presOf" srcId="{BDAC1F62-5BD6-4649-B860-A0DB5042ECAF}" destId="{D69D2E81-8F77-45FD-AE16-F69599AB186E}" srcOrd="0" destOrd="0" presId="urn:microsoft.com/office/officeart/2005/8/layout/chevron2"/>
    <dgm:cxn modelId="{AB52554B-FA06-4C25-9516-2FDE68DF6374}" srcId="{AFAE91A4-466E-47CF-B579-B9602E9AE616}" destId="{EAE35204-179E-4862-A1A2-F6B973C0F0D4}" srcOrd="0" destOrd="0" parTransId="{EAD37879-7BD3-457D-A190-A97289DD2B18}" sibTransId="{D827D123-944C-4751-B6E4-19B1ED8FB443}"/>
    <dgm:cxn modelId="{01B2F6DC-E485-4FB9-9AEE-356A16438481}" type="presOf" srcId="{D003DAE5-3549-47CD-9420-C0BE14276893}" destId="{B1DCECDF-1C8C-4663-8ACD-53DE5EFE5E66}" srcOrd="0" destOrd="0" presId="urn:microsoft.com/office/officeart/2005/8/layout/chevron2"/>
    <dgm:cxn modelId="{F331D3D8-6116-40D0-A15A-D1DEACAAE830}" srcId="{2322A2DA-7BEB-4641-AFF7-14724E173152}" destId="{BDAC1F62-5BD6-4649-B860-A0DB5042ECAF}" srcOrd="0" destOrd="0" parTransId="{763D5329-59A1-4EE4-85BC-88B851ABF728}" sibTransId="{462056B0-5CFF-4C4F-9792-537C8581709E}"/>
    <dgm:cxn modelId="{FA89AE1D-1861-4400-A6A8-FAD0DAF25F07}" srcId="{18B6DAA1-4587-4EE7-B36C-CBA70EE61936}" destId="{2322A2DA-7BEB-4641-AFF7-14724E173152}" srcOrd="2" destOrd="0" parTransId="{F22750E3-492B-4C69-AA37-283EEE228C79}" sibTransId="{9200398D-66B5-4AE4-A26E-2481765B076A}"/>
    <dgm:cxn modelId="{46140CCC-1DFD-4829-A9DB-491BCF069550}" srcId="{4C421473-2EAA-4345-8549-F348A0604F5B}" destId="{D003DAE5-3549-47CD-9420-C0BE14276893}" srcOrd="0" destOrd="0" parTransId="{774D486A-CC36-4DF0-8D6B-725695145395}" sibTransId="{4033BF36-E0F7-4C7C-AFDA-C4B694C88183}"/>
    <dgm:cxn modelId="{7BFDC0C7-7808-4F6E-8DA6-2D1756C03BF9}" srcId="{18B6DAA1-4587-4EE7-B36C-CBA70EE61936}" destId="{AFAE91A4-466E-47CF-B579-B9602E9AE616}" srcOrd="5" destOrd="0" parTransId="{71D7E616-8723-4124-9814-1BCF61F7275F}" sibTransId="{1BE5E5B5-C316-4744-BDDF-318E861AA7B3}"/>
    <dgm:cxn modelId="{A9DFAF0E-3394-4F27-80E1-83679F00B8E1}" srcId="{308FBCB1-9FDA-4A72-B975-4FAAA6F843A9}" destId="{3A7C625B-936D-4A2D-9CB0-6BA818BDEBAB}" srcOrd="0" destOrd="0" parTransId="{AE4C5015-3D25-4188-B16B-6A2A9A8AC2E7}" sibTransId="{85E00E34-9D7B-4E7F-9E38-0EA23DECDDB7}"/>
    <dgm:cxn modelId="{4397713A-D28C-4C60-9CB1-7012BBAAF6D8}" srcId="{D67A88C8-CE7A-46A7-8B76-AE7869A39B93}" destId="{DF87356A-68E9-421C-977F-0E91FE4352D6}" srcOrd="0" destOrd="0" parTransId="{1BA674C5-2A0D-4042-9B7A-5471BB05A581}" sibTransId="{0597E3ED-C19C-407B-8F5F-A5CC1BD6B79E}"/>
    <dgm:cxn modelId="{A59FE49C-4507-4F49-8D3B-0BDE68931ED3}" srcId="{A8FFDA46-68DA-421A-9B9A-227E836147CD}" destId="{79F0CD04-8778-437A-9A0A-62A113677CD4}" srcOrd="0" destOrd="0" parTransId="{32F362F3-93E8-44E6-8039-A7E4FA2DAAB2}" sibTransId="{2CB0D946-178C-45F4-8325-1F96E7D225EA}"/>
    <dgm:cxn modelId="{CA22B4CC-E480-4829-BAE4-0F37A1392CAB}" type="presOf" srcId="{308FBCB1-9FDA-4A72-B975-4FAAA6F843A9}" destId="{924AF97B-5DA7-4771-8ECD-5E0AEE9A902A}" srcOrd="0" destOrd="0" presId="urn:microsoft.com/office/officeart/2005/8/layout/chevron2"/>
    <dgm:cxn modelId="{3F263746-10CF-4921-8E7F-6677327B4F59}" srcId="{18B6DAA1-4587-4EE7-B36C-CBA70EE61936}" destId="{4C421473-2EAA-4345-8549-F348A0604F5B}" srcOrd="6" destOrd="0" parTransId="{E7B11D00-E5D1-4A30-B32D-D26BF095FA01}" sibTransId="{A2A8E0D8-0997-46FD-969F-A593F8ED71A0}"/>
    <dgm:cxn modelId="{747BF492-E5F4-4C81-B434-5F24AA08DA49}" srcId="{18B6DAA1-4587-4EE7-B36C-CBA70EE61936}" destId="{A8FFDA46-68DA-421A-9B9A-227E836147CD}" srcOrd="1" destOrd="0" parTransId="{58DFB5A5-5AFF-429B-AA91-9EBF13670194}" sibTransId="{B3F84151-E269-473A-95A0-43A6776D558D}"/>
    <dgm:cxn modelId="{93DE0BE6-E95D-4429-8002-E6D438BFF146}" type="presOf" srcId="{4C421473-2EAA-4345-8549-F348A0604F5B}" destId="{100DEED7-1E08-431C-B0C2-C0F01E908046}" srcOrd="0" destOrd="0" presId="urn:microsoft.com/office/officeart/2005/8/layout/chevron2"/>
    <dgm:cxn modelId="{5D094DD6-B732-4DC1-BE9A-3B38D87AE0B7}" type="presOf" srcId="{CF8E01A9-9E7E-4A5F-8C92-2537C7885E0C}" destId="{00BE2E5F-3CD7-49F1-8AF6-168B42AEB2CF}" srcOrd="0" destOrd="0" presId="urn:microsoft.com/office/officeart/2005/8/layout/chevron2"/>
    <dgm:cxn modelId="{B35673DD-D023-42FF-9EC3-194BA207898E}" srcId="{18B6DAA1-4587-4EE7-B36C-CBA70EE61936}" destId="{308FBCB1-9FDA-4A72-B975-4FAAA6F843A9}" srcOrd="0" destOrd="0" parTransId="{F437CF73-7C58-47DF-8892-A5C7345C0ACD}" sibTransId="{BCC323E2-C84B-4236-B965-F3B43DE52166}"/>
    <dgm:cxn modelId="{3FC6A8C1-04B9-459B-8E7C-DF350B3E3F82}" type="presOf" srcId="{D67A88C8-CE7A-46A7-8B76-AE7869A39B93}" destId="{7E5EE565-4C55-4207-94F8-B5F358EBF1F7}" srcOrd="0" destOrd="0" presId="urn:microsoft.com/office/officeart/2005/8/layout/chevron2"/>
    <dgm:cxn modelId="{3B76ECB0-9217-4968-AAC9-BA5148124577}" type="presOf" srcId="{18B6DAA1-4587-4EE7-B36C-CBA70EE61936}" destId="{EC95FC83-644E-4E54-8C88-9F5B3A523463}" srcOrd="0" destOrd="0" presId="urn:microsoft.com/office/officeart/2005/8/layout/chevron2"/>
    <dgm:cxn modelId="{F4D445F0-C26A-4ADE-8579-477CF3D6B2FB}" type="presParOf" srcId="{EC95FC83-644E-4E54-8C88-9F5B3A523463}" destId="{D4BFE8B8-FD53-4816-A8F8-A8FAA2CCC44C}" srcOrd="0" destOrd="0" presId="urn:microsoft.com/office/officeart/2005/8/layout/chevron2"/>
    <dgm:cxn modelId="{380ED4AC-22C2-4C2D-8136-CA37D8965124}" type="presParOf" srcId="{D4BFE8B8-FD53-4816-A8F8-A8FAA2CCC44C}" destId="{924AF97B-5DA7-4771-8ECD-5E0AEE9A902A}" srcOrd="0" destOrd="0" presId="urn:microsoft.com/office/officeart/2005/8/layout/chevron2"/>
    <dgm:cxn modelId="{823F8EFA-B9C5-44D0-A8B4-4B5FE661DBE2}" type="presParOf" srcId="{D4BFE8B8-FD53-4816-A8F8-A8FAA2CCC44C}" destId="{768AAF84-09DB-4FCE-8A6C-4DE19BD37C8C}" srcOrd="1" destOrd="0" presId="urn:microsoft.com/office/officeart/2005/8/layout/chevron2"/>
    <dgm:cxn modelId="{322F71BA-26E3-461A-8C85-7975BFA341D1}" type="presParOf" srcId="{EC95FC83-644E-4E54-8C88-9F5B3A523463}" destId="{C5AC7D54-2B4C-476E-8DDC-306A5EB0F7DA}" srcOrd="1" destOrd="0" presId="urn:microsoft.com/office/officeart/2005/8/layout/chevron2"/>
    <dgm:cxn modelId="{569559CD-B17F-40CB-8F4B-CC4F45FDE352}" type="presParOf" srcId="{EC95FC83-644E-4E54-8C88-9F5B3A523463}" destId="{119FAABB-EDCD-4D36-A106-D2437FBE42F1}" srcOrd="2" destOrd="0" presId="urn:microsoft.com/office/officeart/2005/8/layout/chevron2"/>
    <dgm:cxn modelId="{2135B004-8198-4479-9109-1302156D970E}" type="presParOf" srcId="{119FAABB-EDCD-4D36-A106-D2437FBE42F1}" destId="{E1B5D4B3-F9D4-411D-B727-E300AC78A21A}" srcOrd="0" destOrd="0" presId="urn:microsoft.com/office/officeart/2005/8/layout/chevron2"/>
    <dgm:cxn modelId="{D151D4CB-3D6E-470A-93B0-89DE96387CFF}" type="presParOf" srcId="{119FAABB-EDCD-4D36-A106-D2437FBE42F1}" destId="{B09F4C88-8AF3-4F75-A91B-7A4C17A0A7FE}" srcOrd="1" destOrd="0" presId="urn:microsoft.com/office/officeart/2005/8/layout/chevron2"/>
    <dgm:cxn modelId="{E6E4ECE6-0707-41BF-A7C6-4C5EBE32E07B}" type="presParOf" srcId="{EC95FC83-644E-4E54-8C88-9F5B3A523463}" destId="{756785E9-CA41-43ED-A285-C9E0A56611A8}" srcOrd="3" destOrd="0" presId="urn:microsoft.com/office/officeart/2005/8/layout/chevron2"/>
    <dgm:cxn modelId="{042ABF79-EAF0-45C4-B3A3-901CA38D2BD8}" type="presParOf" srcId="{EC95FC83-644E-4E54-8C88-9F5B3A523463}" destId="{84C5467F-43E3-454F-8CF9-35F00AE9B02F}" srcOrd="4" destOrd="0" presId="urn:microsoft.com/office/officeart/2005/8/layout/chevron2"/>
    <dgm:cxn modelId="{45C6F236-1B7E-43DB-8040-95DFACC4213C}" type="presParOf" srcId="{84C5467F-43E3-454F-8CF9-35F00AE9B02F}" destId="{80403515-FCFE-47D9-A093-BAF01B95578E}" srcOrd="0" destOrd="0" presId="urn:microsoft.com/office/officeart/2005/8/layout/chevron2"/>
    <dgm:cxn modelId="{50FC02BC-F20F-4F72-9932-9AAE9FE0ECBB}" type="presParOf" srcId="{84C5467F-43E3-454F-8CF9-35F00AE9B02F}" destId="{D69D2E81-8F77-45FD-AE16-F69599AB186E}" srcOrd="1" destOrd="0" presId="urn:microsoft.com/office/officeart/2005/8/layout/chevron2"/>
    <dgm:cxn modelId="{E770B17D-FBC7-433E-AC52-855D5FB97C9A}" type="presParOf" srcId="{EC95FC83-644E-4E54-8C88-9F5B3A523463}" destId="{2E3F27EF-7EF4-41FA-87D8-440EA71E8333}" srcOrd="5" destOrd="0" presId="urn:microsoft.com/office/officeart/2005/8/layout/chevron2"/>
    <dgm:cxn modelId="{090D9B9C-4792-46DC-AF81-82CF3578010E}" type="presParOf" srcId="{EC95FC83-644E-4E54-8C88-9F5B3A523463}" destId="{F9D23966-7F1C-48C6-82CF-796555F22890}" srcOrd="6" destOrd="0" presId="urn:microsoft.com/office/officeart/2005/8/layout/chevron2"/>
    <dgm:cxn modelId="{D852F77F-EDC5-476B-A6D3-409FD2E03D7E}" type="presParOf" srcId="{F9D23966-7F1C-48C6-82CF-796555F22890}" destId="{7E5EE565-4C55-4207-94F8-B5F358EBF1F7}" srcOrd="0" destOrd="0" presId="urn:microsoft.com/office/officeart/2005/8/layout/chevron2"/>
    <dgm:cxn modelId="{639C8CA7-CD56-4A0C-9243-CA3F972BAA3B}" type="presParOf" srcId="{F9D23966-7F1C-48C6-82CF-796555F22890}" destId="{913D7112-AAC9-433A-8BE8-332227354801}" srcOrd="1" destOrd="0" presId="urn:microsoft.com/office/officeart/2005/8/layout/chevron2"/>
    <dgm:cxn modelId="{6E0084BB-89CC-4DEB-A189-79CC7F5B95D7}" type="presParOf" srcId="{EC95FC83-644E-4E54-8C88-9F5B3A523463}" destId="{7B24FAD6-BD34-4D1B-AD18-90C5DCD0FA70}" srcOrd="7" destOrd="0" presId="urn:microsoft.com/office/officeart/2005/8/layout/chevron2"/>
    <dgm:cxn modelId="{19FFC6A6-BDD6-44EE-AAE8-52AB04F51696}" type="presParOf" srcId="{EC95FC83-644E-4E54-8C88-9F5B3A523463}" destId="{0A1B8769-9AEF-4472-BDA6-EBE5D5A2296A}" srcOrd="8" destOrd="0" presId="urn:microsoft.com/office/officeart/2005/8/layout/chevron2"/>
    <dgm:cxn modelId="{940753BE-FC3C-4706-8A55-20BF8E9BA966}" type="presParOf" srcId="{0A1B8769-9AEF-4472-BDA6-EBE5D5A2296A}" destId="{00BE2E5F-3CD7-49F1-8AF6-168B42AEB2CF}" srcOrd="0" destOrd="0" presId="urn:microsoft.com/office/officeart/2005/8/layout/chevron2"/>
    <dgm:cxn modelId="{836CE714-7505-425A-A929-BF17998301F9}" type="presParOf" srcId="{0A1B8769-9AEF-4472-BDA6-EBE5D5A2296A}" destId="{8F589B03-079B-45D7-81E1-D62390787C20}" srcOrd="1" destOrd="0" presId="urn:microsoft.com/office/officeart/2005/8/layout/chevron2"/>
    <dgm:cxn modelId="{E64C1987-4753-4A00-80F3-44624546121B}" type="presParOf" srcId="{EC95FC83-644E-4E54-8C88-9F5B3A523463}" destId="{DA4084DF-8C0F-4ABA-BF55-73A1F9144390}" srcOrd="9" destOrd="0" presId="urn:microsoft.com/office/officeart/2005/8/layout/chevron2"/>
    <dgm:cxn modelId="{4BBFC0DD-DF97-4EE1-8F12-D67FA561BD46}" type="presParOf" srcId="{EC95FC83-644E-4E54-8C88-9F5B3A523463}" destId="{4F653D63-2918-49AA-A3FF-0EFF6379F161}" srcOrd="10" destOrd="0" presId="urn:microsoft.com/office/officeart/2005/8/layout/chevron2"/>
    <dgm:cxn modelId="{4A079E9F-455C-4427-8F5D-E5D2E0E11211}" type="presParOf" srcId="{4F653D63-2918-49AA-A3FF-0EFF6379F161}" destId="{685CA028-9D49-4228-BCFB-DE8C0A3B42E2}" srcOrd="0" destOrd="0" presId="urn:microsoft.com/office/officeart/2005/8/layout/chevron2"/>
    <dgm:cxn modelId="{8AACB647-08B5-4516-B43F-5B2AF33D1AC2}" type="presParOf" srcId="{4F653D63-2918-49AA-A3FF-0EFF6379F161}" destId="{6D11C8CB-692D-49E4-8191-55DDFFA95807}" srcOrd="1" destOrd="0" presId="urn:microsoft.com/office/officeart/2005/8/layout/chevron2"/>
    <dgm:cxn modelId="{69656E5D-5CEA-4469-BD02-E24040F965FF}" type="presParOf" srcId="{EC95FC83-644E-4E54-8C88-9F5B3A523463}" destId="{6D01D166-8A43-4336-85EF-DFE37C732FBD}" srcOrd="11" destOrd="0" presId="urn:microsoft.com/office/officeart/2005/8/layout/chevron2"/>
    <dgm:cxn modelId="{15CEB022-1B03-4843-A0B5-85554AD81485}" type="presParOf" srcId="{EC95FC83-644E-4E54-8C88-9F5B3A523463}" destId="{F8C15FE7-EC45-4073-8F18-FF6EF48E13B5}" srcOrd="12" destOrd="0" presId="urn:microsoft.com/office/officeart/2005/8/layout/chevron2"/>
    <dgm:cxn modelId="{F66E3E94-9E31-431A-B4F5-EE869E543635}" type="presParOf" srcId="{F8C15FE7-EC45-4073-8F18-FF6EF48E13B5}" destId="{100DEED7-1E08-431C-B0C2-C0F01E908046}" srcOrd="0" destOrd="0" presId="urn:microsoft.com/office/officeart/2005/8/layout/chevron2"/>
    <dgm:cxn modelId="{7DECAEB3-4A55-485F-98F6-D8375303CCC9}" type="presParOf" srcId="{F8C15FE7-EC45-4073-8F18-FF6EF48E13B5}" destId="{B1DCECDF-1C8C-4663-8ACD-53DE5EFE5E66}"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1DE937-9E66-485F-9840-1596113E935A}" type="doc">
      <dgm:prSet loTypeId="urn:microsoft.com/office/officeart/2005/8/layout/arrow2" loCatId="process" qsTypeId="urn:microsoft.com/office/officeart/2005/8/quickstyle/simple1#16" qsCatId="simple" csTypeId="urn:microsoft.com/office/officeart/2005/8/colors/accent1_2#16" csCatId="accent1" phldr="1"/>
      <dgm:spPr/>
      <dgm:t>
        <a:bodyPr/>
        <a:lstStyle/>
        <a:p>
          <a:endParaRPr lang="zh-CN" altLang="en-US"/>
        </a:p>
      </dgm:t>
    </dgm:pt>
    <dgm:pt modelId="{67234D65-9FF9-4B71-BF27-76409AD54F18}">
      <dgm:prSet custT="1"/>
      <dgm:spPr/>
      <dgm:t>
        <a:bodyPr/>
        <a:lstStyle/>
        <a:p>
          <a:pPr rtl="0"/>
          <a:r>
            <a:rPr lang="zh-CN" sz="2000" b="1" dirty="0" smtClean="0"/>
            <a:t>否认期</a:t>
          </a:r>
          <a:r>
            <a:rPr lang="zh-CN" sz="1600" b="1" dirty="0" smtClean="0"/>
            <a:t>（</a:t>
          </a:r>
          <a:r>
            <a:rPr lang="en-US" sz="1600" b="1" dirty="0" smtClean="0"/>
            <a:t>denial</a:t>
          </a:r>
          <a:r>
            <a:rPr lang="zh-CN" sz="1600" b="1" dirty="0" smtClean="0"/>
            <a:t>） </a:t>
          </a:r>
          <a:endParaRPr lang="zh-CN" sz="1600" dirty="0"/>
        </a:p>
      </dgm:t>
    </dgm:pt>
    <dgm:pt modelId="{F96731BD-ED0F-4B47-A550-C01522E1B953}" type="parTrans" cxnId="{57DB6831-5964-4EB1-ABCF-FCF5899591F1}">
      <dgm:prSet/>
      <dgm:spPr/>
      <dgm:t>
        <a:bodyPr/>
        <a:lstStyle/>
        <a:p>
          <a:endParaRPr lang="zh-CN" altLang="en-US"/>
        </a:p>
      </dgm:t>
    </dgm:pt>
    <dgm:pt modelId="{1E504654-E6C6-4BB8-9823-3550396E9481}" type="sibTrans" cxnId="{57DB6831-5964-4EB1-ABCF-FCF5899591F1}">
      <dgm:prSet/>
      <dgm:spPr/>
      <dgm:t>
        <a:bodyPr/>
        <a:lstStyle/>
        <a:p>
          <a:endParaRPr lang="zh-CN" altLang="en-US"/>
        </a:p>
      </dgm:t>
    </dgm:pt>
    <dgm:pt modelId="{A6D2BE14-4305-418A-9365-9F9ACB4D9C6C}">
      <dgm:prSet custT="1"/>
      <dgm:spPr/>
      <dgm:t>
        <a:bodyPr/>
        <a:lstStyle/>
        <a:p>
          <a:pPr rtl="0"/>
          <a:r>
            <a:rPr lang="zh-CN" sz="2000" b="1" dirty="0" smtClean="0"/>
            <a:t>愤怒期</a:t>
          </a:r>
          <a:r>
            <a:rPr lang="zh-CN" sz="1600" b="1" dirty="0" smtClean="0"/>
            <a:t>（</a:t>
          </a:r>
          <a:r>
            <a:rPr lang="en-US" sz="1600" b="1" dirty="0" smtClean="0"/>
            <a:t>anger</a:t>
          </a:r>
          <a:r>
            <a:rPr lang="zh-CN" sz="1600" b="1" dirty="0" smtClean="0"/>
            <a:t>） </a:t>
          </a:r>
          <a:endParaRPr lang="zh-CN" sz="1600" dirty="0"/>
        </a:p>
      </dgm:t>
    </dgm:pt>
    <dgm:pt modelId="{44BFF9F0-633E-4905-B6C2-13FD0D71F2E8}" type="parTrans" cxnId="{DA8E0F01-BF30-4BA7-B4B4-187829C78CDF}">
      <dgm:prSet/>
      <dgm:spPr/>
      <dgm:t>
        <a:bodyPr/>
        <a:lstStyle/>
        <a:p>
          <a:endParaRPr lang="zh-CN" altLang="en-US"/>
        </a:p>
      </dgm:t>
    </dgm:pt>
    <dgm:pt modelId="{52B37ECC-E5F6-44BF-BE57-FA74EEE7F913}" type="sibTrans" cxnId="{DA8E0F01-BF30-4BA7-B4B4-187829C78CDF}">
      <dgm:prSet/>
      <dgm:spPr/>
      <dgm:t>
        <a:bodyPr/>
        <a:lstStyle/>
        <a:p>
          <a:endParaRPr lang="zh-CN" altLang="en-US"/>
        </a:p>
      </dgm:t>
    </dgm:pt>
    <dgm:pt modelId="{6C736208-821C-405E-A6C9-88642DE98E96}">
      <dgm:prSet custT="1"/>
      <dgm:spPr/>
      <dgm:t>
        <a:bodyPr/>
        <a:lstStyle/>
        <a:p>
          <a:pPr rtl="0"/>
          <a:r>
            <a:rPr lang="zh-CN" sz="2000" b="1" dirty="0" smtClean="0"/>
            <a:t>协商期</a:t>
          </a:r>
          <a:r>
            <a:rPr lang="zh-CN" sz="1400" b="1" dirty="0" smtClean="0"/>
            <a:t>（</a:t>
          </a:r>
          <a:r>
            <a:rPr lang="en-US" sz="1400" b="1" dirty="0" smtClean="0"/>
            <a:t>bargaining</a:t>
          </a:r>
          <a:r>
            <a:rPr lang="zh-CN" sz="1400" b="1" dirty="0" smtClean="0"/>
            <a:t>） </a:t>
          </a:r>
          <a:endParaRPr lang="zh-CN" sz="1400" dirty="0"/>
        </a:p>
      </dgm:t>
    </dgm:pt>
    <dgm:pt modelId="{02ACB88E-78BD-4C12-B2B5-0E0A9DAD192D}" type="parTrans" cxnId="{F71FC752-A133-4040-A726-CE41866BEA45}">
      <dgm:prSet/>
      <dgm:spPr/>
      <dgm:t>
        <a:bodyPr/>
        <a:lstStyle/>
        <a:p>
          <a:endParaRPr lang="zh-CN" altLang="en-US"/>
        </a:p>
      </dgm:t>
    </dgm:pt>
    <dgm:pt modelId="{A7996615-792A-4C5A-B276-06C1DDF11BF7}" type="sibTrans" cxnId="{F71FC752-A133-4040-A726-CE41866BEA45}">
      <dgm:prSet/>
      <dgm:spPr/>
      <dgm:t>
        <a:bodyPr/>
        <a:lstStyle/>
        <a:p>
          <a:endParaRPr lang="zh-CN" altLang="en-US"/>
        </a:p>
      </dgm:t>
    </dgm:pt>
    <dgm:pt modelId="{53DD2918-856D-477D-9B7E-1CFF9E577C09}">
      <dgm:prSet custT="1"/>
      <dgm:spPr/>
      <dgm:t>
        <a:bodyPr/>
        <a:lstStyle/>
        <a:p>
          <a:pPr rtl="0"/>
          <a:r>
            <a:rPr lang="zh-CN" sz="2000" b="1" dirty="0" smtClean="0"/>
            <a:t>抑郁期</a:t>
          </a:r>
          <a:r>
            <a:rPr lang="zh-CN" sz="1400" b="1" dirty="0" smtClean="0"/>
            <a:t>（</a:t>
          </a:r>
          <a:r>
            <a:rPr lang="en-US" sz="1400" b="1" dirty="0" smtClean="0"/>
            <a:t>depression</a:t>
          </a:r>
          <a:r>
            <a:rPr lang="zh-CN" sz="1400" b="1" dirty="0" smtClean="0"/>
            <a:t>） </a:t>
          </a:r>
          <a:endParaRPr lang="zh-CN" sz="1400" dirty="0"/>
        </a:p>
      </dgm:t>
    </dgm:pt>
    <dgm:pt modelId="{54DC68F0-84EC-431C-AF9B-F434C5414B82}" type="parTrans" cxnId="{7157EF3D-E051-42B3-BD58-404EFE2B453E}">
      <dgm:prSet/>
      <dgm:spPr/>
      <dgm:t>
        <a:bodyPr/>
        <a:lstStyle/>
        <a:p>
          <a:endParaRPr lang="zh-CN" altLang="en-US"/>
        </a:p>
      </dgm:t>
    </dgm:pt>
    <dgm:pt modelId="{4F1818E5-1F1A-4E10-A7B6-D70B053F0B67}" type="sibTrans" cxnId="{7157EF3D-E051-42B3-BD58-404EFE2B453E}">
      <dgm:prSet/>
      <dgm:spPr/>
      <dgm:t>
        <a:bodyPr/>
        <a:lstStyle/>
        <a:p>
          <a:endParaRPr lang="zh-CN" altLang="en-US"/>
        </a:p>
      </dgm:t>
    </dgm:pt>
    <dgm:pt modelId="{699E4687-1D29-48B7-9682-525282E7ABFF}">
      <dgm:prSet custT="1"/>
      <dgm:spPr/>
      <dgm:t>
        <a:bodyPr/>
        <a:lstStyle/>
        <a:p>
          <a:pPr rtl="0"/>
          <a:r>
            <a:rPr lang="zh-CN" sz="2000" b="1" dirty="0" smtClean="0"/>
            <a:t>接受期</a:t>
          </a:r>
          <a:r>
            <a:rPr lang="zh-CN" sz="1300" b="1" dirty="0" smtClean="0"/>
            <a:t>（</a:t>
          </a:r>
          <a:r>
            <a:rPr lang="en-US" sz="1300" b="1" dirty="0" smtClean="0"/>
            <a:t>acceptance</a:t>
          </a:r>
          <a:r>
            <a:rPr lang="zh-CN" sz="1300" b="1" dirty="0" smtClean="0"/>
            <a:t>）</a:t>
          </a:r>
          <a:endParaRPr lang="zh-CN" sz="1300" dirty="0"/>
        </a:p>
      </dgm:t>
    </dgm:pt>
    <dgm:pt modelId="{A75735A5-E14E-4A15-9649-094F32B5FE46}" type="parTrans" cxnId="{9FAE0AB8-6FEE-4F00-AEEF-FE16800556E4}">
      <dgm:prSet/>
      <dgm:spPr/>
      <dgm:t>
        <a:bodyPr/>
        <a:lstStyle/>
        <a:p>
          <a:endParaRPr lang="zh-CN" altLang="en-US"/>
        </a:p>
      </dgm:t>
    </dgm:pt>
    <dgm:pt modelId="{37D40263-86C5-4AEA-91B8-B4063AA0C03E}" type="sibTrans" cxnId="{9FAE0AB8-6FEE-4F00-AEEF-FE16800556E4}">
      <dgm:prSet/>
      <dgm:spPr/>
      <dgm:t>
        <a:bodyPr/>
        <a:lstStyle/>
        <a:p>
          <a:endParaRPr lang="zh-CN" altLang="en-US"/>
        </a:p>
      </dgm:t>
    </dgm:pt>
    <dgm:pt modelId="{B5D007C0-05AC-4E03-BF07-C511279BD4AC}" type="pres">
      <dgm:prSet presAssocID="{D31DE937-9E66-485F-9840-1596113E935A}" presName="arrowDiagram" presStyleCnt="0">
        <dgm:presLayoutVars>
          <dgm:chMax val="5"/>
          <dgm:dir/>
          <dgm:resizeHandles val="exact"/>
        </dgm:presLayoutVars>
      </dgm:prSet>
      <dgm:spPr/>
      <dgm:t>
        <a:bodyPr/>
        <a:lstStyle/>
        <a:p>
          <a:endParaRPr lang="zh-CN" altLang="en-US"/>
        </a:p>
      </dgm:t>
    </dgm:pt>
    <dgm:pt modelId="{3F7C9A6C-903D-4C84-A538-B1B89C5BD1A1}" type="pres">
      <dgm:prSet presAssocID="{D31DE937-9E66-485F-9840-1596113E935A}" presName="arrow" presStyleLbl="bgShp" presStyleIdx="0" presStyleCnt="1" custScaleX="115989"/>
      <dgm:spPr/>
    </dgm:pt>
    <dgm:pt modelId="{D577A9B5-E088-4634-94FA-7147008A875C}" type="pres">
      <dgm:prSet presAssocID="{D31DE937-9E66-485F-9840-1596113E935A}" presName="arrowDiagram5" presStyleCnt="0"/>
      <dgm:spPr/>
    </dgm:pt>
    <dgm:pt modelId="{4611A63C-B539-4026-9C41-4EA0C6A16A63}" type="pres">
      <dgm:prSet presAssocID="{67234D65-9FF9-4B71-BF27-76409AD54F18}" presName="bullet5a" presStyleLbl="node1" presStyleIdx="0" presStyleCnt="5"/>
      <dgm:spPr/>
    </dgm:pt>
    <dgm:pt modelId="{3126B714-9EF7-4F23-8BD3-2206C5CF41FF}" type="pres">
      <dgm:prSet presAssocID="{67234D65-9FF9-4B71-BF27-76409AD54F18}" presName="textBox5a" presStyleLbl="revTx" presStyleIdx="0" presStyleCnt="5" custScaleX="115711">
        <dgm:presLayoutVars>
          <dgm:bulletEnabled val="1"/>
        </dgm:presLayoutVars>
      </dgm:prSet>
      <dgm:spPr/>
      <dgm:t>
        <a:bodyPr/>
        <a:lstStyle/>
        <a:p>
          <a:endParaRPr lang="zh-CN" altLang="en-US"/>
        </a:p>
      </dgm:t>
    </dgm:pt>
    <dgm:pt modelId="{D55A4F41-E47D-4EA1-ABE2-3ECE518844BF}" type="pres">
      <dgm:prSet presAssocID="{A6D2BE14-4305-418A-9365-9F9ACB4D9C6C}" presName="bullet5b" presStyleLbl="node1" presStyleIdx="1" presStyleCnt="5"/>
      <dgm:spPr/>
    </dgm:pt>
    <dgm:pt modelId="{73A51D54-0135-485C-AE0C-A93F2B35588D}" type="pres">
      <dgm:prSet presAssocID="{A6D2BE14-4305-418A-9365-9F9ACB4D9C6C}" presName="textBox5b" presStyleLbl="revTx" presStyleIdx="1" presStyleCnt="5">
        <dgm:presLayoutVars>
          <dgm:bulletEnabled val="1"/>
        </dgm:presLayoutVars>
      </dgm:prSet>
      <dgm:spPr/>
      <dgm:t>
        <a:bodyPr/>
        <a:lstStyle/>
        <a:p>
          <a:endParaRPr lang="zh-CN" altLang="en-US"/>
        </a:p>
      </dgm:t>
    </dgm:pt>
    <dgm:pt modelId="{B720C563-DEC7-4070-83C0-E588AD611DD7}" type="pres">
      <dgm:prSet presAssocID="{6C736208-821C-405E-A6C9-88642DE98E96}" presName="bullet5c" presStyleLbl="node1" presStyleIdx="2" presStyleCnt="5"/>
      <dgm:spPr/>
    </dgm:pt>
    <dgm:pt modelId="{19A7CC6F-9A0C-4A65-8DF4-72E09E5008AD}" type="pres">
      <dgm:prSet presAssocID="{6C736208-821C-405E-A6C9-88642DE98E96}" presName="textBox5c" presStyleLbl="revTx" presStyleIdx="2" presStyleCnt="5" custScaleX="132369" custLinFactNeighborX="11223" custLinFactNeighborY="-276">
        <dgm:presLayoutVars>
          <dgm:bulletEnabled val="1"/>
        </dgm:presLayoutVars>
      </dgm:prSet>
      <dgm:spPr/>
      <dgm:t>
        <a:bodyPr/>
        <a:lstStyle/>
        <a:p>
          <a:endParaRPr lang="zh-CN" altLang="en-US"/>
        </a:p>
      </dgm:t>
    </dgm:pt>
    <dgm:pt modelId="{A705CCF4-4140-4EFB-B6CC-78690360F68E}" type="pres">
      <dgm:prSet presAssocID="{53DD2918-856D-477D-9B7E-1CFF9E577C09}" presName="bullet5d" presStyleLbl="node1" presStyleIdx="3" presStyleCnt="5"/>
      <dgm:spPr/>
    </dgm:pt>
    <dgm:pt modelId="{DD44B1C7-EBC8-4B83-AD6B-8BFFD8BB838B}" type="pres">
      <dgm:prSet presAssocID="{53DD2918-856D-477D-9B7E-1CFF9E577C09}" presName="textBox5d" presStyleLbl="revTx" presStyleIdx="3" presStyleCnt="5" custScaleX="126080" custLinFactNeighborX="9174" custLinFactNeighborY="-397">
        <dgm:presLayoutVars>
          <dgm:bulletEnabled val="1"/>
        </dgm:presLayoutVars>
      </dgm:prSet>
      <dgm:spPr/>
      <dgm:t>
        <a:bodyPr/>
        <a:lstStyle/>
        <a:p>
          <a:endParaRPr lang="zh-CN" altLang="en-US"/>
        </a:p>
      </dgm:t>
    </dgm:pt>
    <dgm:pt modelId="{5AE56244-5AC2-43C4-8FFC-FF1534B9B053}" type="pres">
      <dgm:prSet presAssocID="{699E4687-1D29-48B7-9682-525282E7ABFF}" presName="bullet5e" presStyleLbl="node1" presStyleIdx="4" presStyleCnt="5"/>
      <dgm:spPr/>
    </dgm:pt>
    <dgm:pt modelId="{186E7D7C-0EA7-4016-90FA-45D35BB06C2D}" type="pres">
      <dgm:prSet presAssocID="{699E4687-1D29-48B7-9682-525282E7ABFF}" presName="textBox5e" presStyleLbl="revTx" presStyleIdx="4" presStyleCnt="5" custScaleX="120923" custLinFactNeighborX="8888" custLinFactNeighborY="134">
        <dgm:presLayoutVars>
          <dgm:bulletEnabled val="1"/>
        </dgm:presLayoutVars>
      </dgm:prSet>
      <dgm:spPr/>
      <dgm:t>
        <a:bodyPr/>
        <a:lstStyle/>
        <a:p>
          <a:endParaRPr lang="zh-CN" altLang="en-US"/>
        </a:p>
      </dgm:t>
    </dgm:pt>
  </dgm:ptLst>
  <dgm:cxnLst>
    <dgm:cxn modelId="{9FAE0AB8-6FEE-4F00-AEEF-FE16800556E4}" srcId="{D31DE937-9E66-485F-9840-1596113E935A}" destId="{699E4687-1D29-48B7-9682-525282E7ABFF}" srcOrd="4" destOrd="0" parTransId="{A75735A5-E14E-4A15-9649-094F32B5FE46}" sibTransId="{37D40263-86C5-4AEA-91B8-B4063AA0C03E}"/>
    <dgm:cxn modelId="{E22FB34E-95AD-47B6-8EDD-6B132FC53CB5}" type="presOf" srcId="{699E4687-1D29-48B7-9682-525282E7ABFF}" destId="{186E7D7C-0EA7-4016-90FA-45D35BB06C2D}" srcOrd="0" destOrd="0" presId="urn:microsoft.com/office/officeart/2005/8/layout/arrow2"/>
    <dgm:cxn modelId="{63EC73B6-6C83-428B-A780-413F93D35A5B}" type="presOf" srcId="{6C736208-821C-405E-A6C9-88642DE98E96}" destId="{19A7CC6F-9A0C-4A65-8DF4-72E09E5008AD}" srcOrd="0" destOrd="0" presId="urn:microsoft.com/office/officeart/2005/8/layout/arrow2"/>
    <dgm:cxn modelId="{DA8E0F01-BF30-4BA7-B4B4-187829C78CDF}" srcId="{D31DE937-9E66-485F-9840-1596113E935A}" destId="{A6D2BE14-4305-418A-9365-9F9ACB4D9C6C}" srcOrd="1" destOrd="0" parTransId="{44BFF9F0-633E-4905-B6C2-13FD0D71F2E8}" sibTransId="{52B37ECC-E5F6-44BF-BE57-FA74EEE7F913}"/>
    <dgm:cxn modelId="{7157EF3D-E051-42B3-BD58-404EFE2B453E}" srcId="{D31DE937-9E66-485F-9840-1596113E935A}" destId="{53DD2918-856D-477D-9B7E-1CFF9E577C09}" srcOrd="3" destOrd="0" parTransId="{54DC68F0-84EC-431C-AF9B-F434C5414B82}" sibTransId="{4F1818E5-1F1A-4E10-A7B6-D70B053F0B67}"/>
    <dgm:cxn modelId="{57DB6831-5964-4EB1-ABCF-FCF5899591F1}" srcId="{D31DE937-9E66-485F-9840-1596113E935A}" destId="{67234D65-9FF9-4B71-BF27-76409AD54F18}" srcOrd="0" destOrd="0" parTransId="{F96731BD-ED0F-4B47-A550-C01522E1B953}" sibTransId="{1E504654-E6C6-4BB8-9823-3550396E9481}"/>
    <dgm:cxn modelId="{8A43F9B5-B1CA-4A22-985A-8D771D134650}" type="presOf" srcId="{53DD2918-856D-477D-9B7E-1CFF9E577C09}" destId="{DD44B1C7-EBC8-4B83-AD6B-8BFFD8BB838B}" srcOrd="0" destOrd="0" presId="urn:microsoft.com/office/officeart/2005/8/layout/arrow2"/>
    <dgm:cxn modelId="{F71FC752-A133-4040-A726-CE41866BEA45}" srcId="{D31DE937-9E66-485F-9840-1596113E935A}" destId="{6C736208-821C-405E-A6C9-88642DE98E96}" srcOrd="2" destOrd="0" parTransId="{02ACB88E-78BD-4C12-B2B5-0E0A9DAD192D}" sibTransId="{A7996615-792A-4C5A-B276-06C1DDF11BF7}"/>
    <dgm:cxn modelId="{6335F1DA-9B1E-4199-B508-87B566DA27C6}" type="presOf" srcId="{A6D2BE14-4305-418A-9365-9F9ACB4D9C6C}" destId="{73A51D54-0135-485C-AE0C-A93F2B35588D}" srcOrd="0" destOrd="0" presId="urn:microsoft.com/office/officeart/2005/8/layout/arrow2"/>
    <dgm:cxn modelId="{54A7698F-1E26-4C8E-96A5-D45D7D1E0444}" type="presOf" srcId="{67234D65-9FF9-4B71-BF27-76409AD54F18}" destId="{3126B714-9EF7-4F23-8BD3-2206C5CF41FF}" srcOrd="0" destOrd="0" presId="urn:microsoft.com/office/officeart/2005/8/layout/arrow2"/>
    <dgm:cxn modelId="{D87F667C-6891-4625-8E1C-0E02571B3106}" type="presOf" srcId="{D31DE937-9E66-485F-9840-1596113E935A}" destId="{B5D007C0-05AC-4E03-BF07-C511279BD4AC}" srcOrd="0" destOrd="0" presId="urn:microsoft.com/office/officeart/2005/8/layout/arrow2"/>
    <dgm:cxn modelId="{AEF97290-9661-45A0-9D60-50DFACD2CDD5}" type="presParOf" srcId="{B5D007C0-05AC-4E03-BF07-C511279BD4AC}" destId="{3F7C9A6C-903D-4C84-A538-B1B89C5BD1A1}" srcOrd="0" destOrd="0" presId="urn:microsoft.com/office/officeart/2005/8/layout/arrow2"/>
    <dgm:cxn modelId="{B2734A8E-CC12-49CD-AB2D-D672BC45E434}" type="presParOf" srcId="{B5D007C0-05AC-4E03-BF07-C511279BD4AC}" destId="{D577A9B5-E088-4634-94FA-7147008A875C}" srcOrd="1" destOrd="0" presId="urn:microsoft.com/office/officeart/2005/8/layout/arrow2"/>
    <dgm:cxn modelId="{33985BB0-391D-4F44-8BD8-ABAD5FE1B06E}" type="presParOf" srcId="{D577A9B5-E088-4634-94FA-7147008A875C}" destId="{4611A63C-B539-4026-9C41-4EA0C6A16A63}" srcOrd="0" destOrd="0" presId="urn:microsoft.com/office/officeart/2005/8/layout/arrow2"/>
    <dgm:cxn modelId="{227C642B-A309-4180-A696-D18EAC2B5353}" type="presParOf" srcId="{D577A9B5-E088-4634-94FA-7147008A875C}" destId="{3126B714-9EF7-4F23-8BD3-2206C5CF41FF}" srcOrd="1" destOrd="0" presId="urn:microsoft.com/office/officeart/2005/8/layout/arrow2"/>
    <dgm:cxn modelId="{49C8154B-2E16-43CA-8173-8C62BDEC9085}" type="presParOf" srcId="{D577A9B5-E088-4634-94FA-7147008A875C}" destId="{D55A4F41-E47D-4EA1-ABE2-3ECE518844BF}" srcOrd="2" destOrd="0" presId="urn:microsoft.com/office/officeart/2005/8/layout/arrow2"/>
    <dgm:cxn modelId="{CFEC0223-0094-4853-AD25-7ABDE0354EF6}" type="presParOf" srcId="{D577A9B5-E088-4634-94FA-7147008A875C}" destId="{73A51D54-0135-485C-AE0C-A93F2B35588D}" srcOrd="3" destOrd="0" presId="urn:microsoft.com/office/officeart/2005/8/layout/arrow2"/>
    <dgm:cxn modelId="{79FC02F9-DB1F-47FC-B86D-E7C9BA384E50}" type="presParOf" srcId="{D577A9B5-E088-4634-94FA-7147008A875C}" destId="{B720C563-DEC7-4070-83C0-E588AD611DD7}" srcOrd="4" destOrd="0" presId="urn:microsoft.com/office/officeart/2005/8/layout/arrow2"/>
    <dgm:cxn modelId="{B52D2F69-78E4-4F3B-8030-E28D17E6E51E}" type="presParOf" srcId="{D577A9B5-E088-4634-94FA-7147008A875C}" destId="{19A7CC6F-9A0C-4A65-8DF4-72E09E5008AD}" srcOrd="5" destOrd="0" presId="urn:microsoft.com/office/officeart/2005/8/layout/arrow2"/>
    <dgm:cxn modelId="{C750E771-8DA8-4A85-AB5C-D049C4B1B0DD}" type="presParOf" srcId="{D577A9B5-E088-4634-94FA-7147008A875C}" destId="{A705CCF4-4140-4EFB-B6CC-78690360F68E}" srcOrd="6" destOrd="0" presId="urn:microsoft.com/office/officeart/2005/8/layout/arrow2"/>
    <dgm:cxn modelId="{9AA007F8-DE21-46BB-A8DB-D6ADD1EB4B27}" type="presParOf" srcId="{D577A9B5-E088-4634-94FA-7147008A875C}" destId="{DD44B1C7-EBC8-4B83-AD6B-8BFFD8BB838B}" srcOrd="7" destOrd="0" presId="urn:microsoft.com/office/officeart/2005/8/layout/arrow2"/>
    <dgm:cxn modelId="{748580B2-ACA0-4329-A68D-CDD85A035641}" type="presParOf" srcId="{D577A9B5-E088-4634-94FA-7147008A875C}" destId="{5AE56244-5AC2-43C4-8FFC-FF1534B9B053}" srcOrd="8" destOrd="0" presId="urn:microsoft.com/office/officeart/2005/8/layout/arrow2"/>
    <dgm:cxn modelId="{E9ADB35C-8F15-4A7B-A184-7267393B2A49}" type="presParOf" srcId="{D577A9B5-E088-4634-94FA-7147008A875C}" destId="{186E7D7C-0EA7-4016-90FA-45D35BB06C2D}" srcOrd="9"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C0AD8B8-CBA1-472C-BBC3-F03F7113E7B3}" type="doc">
      <dgm:prSet loTypeId="urn:microsoft.com/office/officeart/2005/8/layout/hProcess9" loCatId="process" qsTypeId="urn:microsoft.com/office/officeart/2005/8/quickstyle/simple1#17" qsCatId="simple" csTypeId="urn:microsoft.com/office/officeart/2005/8/colors/accent1_2#17" csCatId="accent1" phldr="1"/>
      <dgm:spPr/>
      <dgm:t>
        <a:bodyPr/>
        <a:lstStyle/>
        <a:p>
          <a:endParaRPr lang="zh-CN" altLang="en-US"/>
        </a:p>
      </dgm:t>
    </dgm:pt>
    <dgm:pt modelId="{55676CFE-57CF-4365-8B65-CDEC1D5AFA05}">
      <dgm:prSet custT="1">
        <dgm:style>
          <a:lnRef idx="0">
            <a:schemeClr val="accent6"/>
          </a:lnRef>
          <a:fillRef idx="3">
            <a:schemeClr val="accent6"/>
          </a:fillRef>
          <a:effectRef idx="3">
            <a:schemeClr val="accent6"/>
          </a:effectRef>
          <a:fontRef idx="minor">
            <a:schemeClr val="lt1"/>
          </a:fontRef>
        </dgm:style>
      </dgm:prSet>
      <dgm:spPr/>
      <dgm:t>
        <a:bodyPr/>
        <a:lstStyle/>
        <a:p>
          <a:pPr rtl="0"/>
          <a:r>
            <a:rPr lang="zh-CN" altLang="en-US" sz="3200" b="1" dirty="0" smtClean="0"/>
            <a:t>混乱期 </a:t>
          </a:r>
          <a:endParaRPr lang="zh-CN" altLang="en-US" sz="3200" dirty="0"/>
        </a:p>
      </dgm:t>
    </dgm:pt>
    <dgm:pt modelId="{E899A9C6-239E-4664-B2A3-4BF20DD6DA38}" type="parTrans" cxnId="{A1F0E2C2-F561-44E0-AA4F-30A54BA94729}">
      <dgm:prSet/>
      <dgm:spPr/>
      <dgm:t>
        <a:bodyPr/>
        <a:lstStyle/>
        <a:p>
          <a:endParaRPr lang="zh-CN" altLang="en-US" sz="3200"/>
        </a:p>
      </dgm:t>
    </dgm:pt>
    <dgm:pt modelId="{37256E85-086C-439B-AC6F-844087E0FF94}" type="sibTrans" cxnId="{A1F0E2C2-F561-44E0-AA4F-30A54BA94729}">
      <dgm:prSet/>
      <dgm:spPr/>
      <dgm:t>
        <a:bodyPr/>
        <a:lstStyle/>
        <a:p>
          <a:endParaRPr lang="zh-CN" altLang="en-US" sz="3200"/>
        </a:p>
      </dgm:t>
    </dgm:pt>
    <dgm:pt modelId="{2C6067E8-8F0C-427F-B7CC-4D6FA6F016F7}">
      <dgm:prSet custT="1">
        <dgm:style>
          <a:lnRef idx="0">
            <a:schemeClr val="accent4"/>
          </a:lnRef>
          <a:fillRef idx="3">
            <a:schemeClr val="accent4"/>
          </a:fillRef>
          <a:effectRef idx="3">
            <a:schemeClr val="accent4"/>
          </a:effectRef>
          <a:fontRef idx="minor">
            <a:schemeClr val="lt1"/>
          </a:fontRef>
        </dgm:style>
      </dgm:prSet>
      <dgm:spPr/>
      <dgm:t>
        <a:bodyPr/>
        <a:lstStyle/>
        <a:p>
          <a:pPr rtl="0"/>
          <a:r>
            <a:rPr lang="zh-CN" altLang="en-US" sz="3200" b="1" dirty="0" smtClean="0"/>
            <a:t>臣服期 </a:t>
          </a:r>
          <a:endParaRPr lang="zh-CN" altLang="en-US" sz="3200" dirty="0"/>
        </a:p>
      </dgm:t>
    </dgm:pt>
    <dgm:pt modelId="{5FC5189D-FEB4-4C07-9842-020F597BD430}" type="parTrans" cxnId="{8617DA93-9369-4805-B4BB-BBB756A986C3}">
      <dgm:prSet/>
      <dgm:spPr/>
      <dgm:t>
        <a:bodyPr/>
        <a:lstStyle/>
        <a:p>
          <a:endParaRPr lang="zh-CN" altLang="en-US" sz="3200"/>
        </a:p>
      </dgm:t>
    </dgm:pt>
    <dgm:pt modelId="{8A409644-C02F-4346-B31A-6F1D99891740}" type="sibTrans" cxnId="{8617DA93-9369-4805-B4BB-BBB756A986C3}">
      <dgm:prSet/>
      <dgm:spPr/>
      <dgm:t>
        <a:bodyPr/>
        <a:lstStyle/>
        <a:p>
          <a:endParaRPr lang="zh-CN" altLang="en-US" sz="3200"/>
        </a:p>
      </dgm:t>
    </dgm:pt>
    <dgm:pt modelId="{B22045ED-8237-4FA7-A6D4-1D139CFCC914}">
      <dgm:prSet custT="1">
        <dgm:style>
          <a:lnRef idx="1">
            <a:schemeClr val="accent1"/>
          </a:lnRef>
          <a:fillRef idx="2">
            <a:schemeClr val="accent1"/>
          </a:fillRef>
          <a:effectRef idx="1">
            <a:schemeClr val="accent1"/>
          </a:effectRef>
          <a:fontRef idx="minor">
            <a:schemeClr val="dk1"/>
          </a:fontRef>
        </dgm:style>
      </dgm:prSet>
      <dgm:spPr/>
      <dgm:t>
        <a:bodyPr/>
        <a:lstStyle/>
        <a:p>
          <a:pPr rtl="0"/>
          <a:r>
            <a:rPr lang="zh-CN" altLang="en-US" sz="3200" b="1" dirty="0" smtClean="0"/>
            <a:t>超越期 </a:t>
          </a:r>
          <a:endParaRPr lang="zh-CN" altLang="en-US" sz="3200" dirty="0"/>
        </a:p>
      </dgm:t>
    </dgm:pt>
    <dgm:pt modelId="{4BE94CD4-B88D-4D66-ABBD-37B239B58D4C}" type="parTrans" cxnId="{7D5A4A8C-7F9E-447E-9B7C-57D6F4F053A8}">
      <dgm:prSet/>
      <dgm:spPr/>
      <dgm:t>
        <a:bodyPr/>
        <a:lstStyle/>
        <a:p>
          <a:endParaRPr lang="zh-CN" altLang="en-US" sz="3200"/>
        </a:p>
      </dgm:t>
    </dgm:pt>
    <dgm:pt modelId="{53709237-543E-4386-8B3C-ADC2813C184D}" type="sibTrans" cxnId="{7D5A4A8C-7F9E-447E-9B7C-57D6F4F053A8}">
      <dgm:prSet/>
      <dgm:spPr/>
      <dgm:t>
        <a:bodyPr/>
        <a:lstStyle/>
        <a:p>
          <a:endParaRPr lang="zh-CN" altLang="en-US" sz="3200"/>
        </a:p>
      </dgm:t>
    </dgm:pt>
    <dgm:pt modelId="{B223F1CB-6458-4390-807E-25AA66790C31}" type="pres">
      <dgm:prSet presAssocID="{BC0AD8B8-CBA1-472C-BBC3-F03F7113E7B3}" presName="CompostProcess" presStyleCnt="0">
        <dgm:presLayoutVars>
          <dgm:dir/>
          <dgm:resizeHandles val="exact"/>
        </dgm:presLayoutVars>
      </dgm:prSet>
      <dgm:spPr/>
      <dgm:t>
        <a:bodyPr/>
        <a:lstStyle/>
        <a:p>
          <a:endParaRPr lang="zh-CN" altLang="en-US"/>
        </a:p>
      </dgm:t>
    </dgm:pt>
    <dgm:pt modelId="{76748843-E80D-4ED7-9BDD-497FBB1DD107}" type="pres">
      <dgm:prSet presAssocID="{BC0AD8B8-CBA1-472C-BBC3-F03F7113E7B3}" presName="arrow" presStyleLbl="bgShp" presStyleIdx="0" presStyleCnt="1"/>
      <dgm:spPr/>
    </dgm:pt>
    <dgm:pt modelId="{F71C02D6-5459-4229-A50C-92967143759F}" type="pres">
      <dgm:prSet presAssocID="{BC0AD8B8-CBA1-472C-BBC3-F03F7113E7B3}" presName="linearProcess" presStyleCnt="0"/>
      <dgm:spPr/>
    </dgm:pt>
    <dgm:pt modelId="{E72A0049-06A0-432B-81C4-B30350B8EC7E}" type="pres">
      <dgm:prSet presAssocID="{55676CFE-57CF-4365-8B65-CDEC1D5AFA05}" presName="textNode" presStyleLbl="node1" presStyleIdx="0" presStyleCnt="3">
        <dgm:presLayoutVars>
          <dgm:bulletEnabled val="1"/>
        </dgm:presLayoutVars>
      </dgm:prSet>
      <dgm:spPr/>
      <dgm:t>
        <a:bodyPr/>
        <a:lstStyle/>
        <a:p>
          <a:endParaRPr lang="zh-CN" altLang="en-US"/>
        </a:p>
      </dgm:t>
    </dgm:pt>
    <dgm:pt modelId="{4888B57C-DF9A-43B0-9C8E-F3C9D337D346}" type="pres">
      <dgm:prSet presAssocID="{37256E85-086C-439B-AC6F-844087E0FF94}" presName="sibTrans" presStyleCnt="0"/>
      <dgm:spPr/>
    </dgm:pt>
    <dgm:pt modelId="{7354C4E5-7741-4267-A294-2F0E35F07B8E}" type="pres">
      <dgm:prSet presAssocID="{2C6067E8-8F0C-427F-B7CC-4D6FA6F016F7}" presName="textNode" presStyleLbl="node1" presStyleIdx="1" presStyleCnt="3">
        <dgm:presLayoutVars>
          <dgm:bulletEnabled val="1"/>
        </dgm:presLayoutVars>
      </dgm:prSet>
      <dgm:spPr/>
      <dgm:t>
        <a:bodyPr/>
        <a:lstStyle/>
        <a:p>
          <a:endParaRPr lang="zh-CN" altLang="en-US"/>
        </a:p>
      </dgm:t>
    </dgm:pt>
    <dgm:pt modelId="{21829189-9CBC-40E7-A9E3-CE5074AF47B3}" type="pres">
      <dgm:prSet presAssocID="{8A409644-C02F-4346-B31A-6F1D99891740}" presName="sibTrans" presStyleCnt="0"/>
      <dgm:spPr/>
    </dgm:pt>
    <dgm:pt modelId="{2AA9301E-453F-4E13-8217-BDEABC0D0E70}" type="pres">
      <dgm:prSet presAssocID="{B22045ED-8237-4FA7-A6D4-1D139CFCC914}" presName="textNode" presStyleLbl="node1" presStyleIdx="2" presStyleCnt="3">
        <dgm:presLayoutVars>
          <dgm:bulletEnabled val="1"/>
        </dgm:presLayoutVars>
      </dgm:prSet>
      <dgm:spPr/>
      <dgm:t>
        <a:bodyPr/>
        <a:lstStyle/>
        <a:p>
          <a:endParaRPr lang="zh-CN" altLang="en-US"/>
        </a:p>
      </dgm:t>
    </dgm:pt>
  </dgm:ptLst>
  <dgm:cxnLst>
    <dgm:cxn modelId="{8617DA93-9369-4805-B4BB-BBB756A986C3}" srcId="{BC0AD8B8-CBA1-472C-BBC3-F03F7113E7B3}" destId="{2C6067E8-8F0C-427F-B7CC-4D6FA6F016F7}" srcOrd="1" destOrd="0" parTransId="{5FC5189D-FEB4-4C07-9842-020F597BD430}" sibTransId="{8A409644-C02F-4346-B31A-6F1D99891740}"/>
    <dgm:cxn modelId="{BECA28A6-3CAC-42E6-90EE-F1E0AFEA5C30}" type="presOf" srcId="{BC0AD8B8-CBA1-472C-BBC3-F03F7113E7B3}" destId="{B223F1CB-6458-4390-807E-25AA66790C31}" srcOrd="0" destOrd="0" presId="urn:microsoft.com/office/officeart/2005/8/layout/hProcess9"/>
    <dgm:cxn modelId="{34DDD0E5-B3F5-48DF-8E4E-92AF0C49B78F}" type="presOf" srcId="{2C6067E8-8F0C-427F-B7CC-4D6FA6F016F7}" destId="{7354C4E5-7741-4267-A294-2F0E35F07B8E}" srcOrd="0" destOrd="0" presId="urn:microsoft.com/office/officeart/2005/8/layout/hProcess9"/>
    <dgm:cxn modelId="{7D5A4A8C-7F9E-447E-9B7C-57D6F4F053A8}" srcId="{BC0AD8B8-CBA1-472C-BBC3-F03F7113E7B3}" destId="{B22045ED-8237-4FA7-A6D4-1D139CFCC914}" srcOrd="2" destOrd="0" parTransId="{4BE94CD4-B88D-4D66-ABBD-37B239B58D4C}" sibTransId="{53709237-543E-4386-8B3C-ADC2813C184D}"/>
    <dgm:cxn modelId="{D539C91C-D746-4485-9443-4211371855B2}" type="presOf" srcId="{B22045ED-8237-4FA7-A6D4-1D139CFCC914}" destId="{2AA9301E-453F-4E13-8217-BDEABC0D0E70}" srcOrd="0" destOrd="0" presId="urn:microsoft.com/office/officeart/2005/8/layout/hProcess9"/>
    <dgm:cxn modelId="{A1F0E2C2-F561-44E0-AA4F-30A54BA94729}" srcId="{BC0AD8B8-CBA1-472C-BBC3-F03F7113E7B3}" destId="{55676CFE-57CF-4365-8B65-CDEC1D5AFA05}" srcOrd="0" destOrd="0" parTransId="{E899A9C6-239E-4664-B2A3-4BF20DD6DA38}" sibTransId="{37256E85-086C-439B-AC6F-844087E0FF94}"/>
    <dgm:cxn modelId="{05C3E993-3FA4-403A-8E88-93E44DF11EEE}" type="presOf" srcId="{55676CFE-57CF-4365-8B65-CDEC1D5AFA05}" destId="{E72A0049-06A0-432B-81C4-B30350B8EC7E}" srcOrd="0" destOrd="0" presId="urn:microsoft.com/office/officeart/2005/8/layout/hProcess9"/>
    <dgm:cxn modelId="{C4D791BE-58D4-423D-B6A4-DBF8490899B3}" type="presParOf" srcId="{B223F1CB-6458-4390-807E-25AA66790C31}" destId="{76748843-E80D-4ED7-9BDD-497FBB1DD107}" srcOrd="0" destOrd="0" presId="urn:microsoft.com/office/officeart/2005/8/layout/hProcess9"/>
    <dgm:cxn modelId="{F2D46FFF-578C-45E0-95D3-91330B862E59}" type="presParOf" srcId="{B223F1CB-6458-4390-807E-25AA66790C31}" destId="{F71C02D6-5459-4229-A50C-92967143759F}" srcOrd="1" destOrd="0" presId="urn:microsoft.com/office/officeart/2005/8/layout/hProcess9"/>
    <dgm:cxn modelId="{F5AA1A2B-7664-4E96-97F5-7A922A03ACB9}" type="presParOf" srcId="{F71C02D6-5459-4229-A50C-92967143759F}" destId="{E72A0049-06A0-432B-81C4-B30350B8EC7E}" srcOrd="0" destOrd="0" presId="urn:microsoft.com/office/officeart/2005/8/layout/hProcess9"/>
    <dgm:cxn modelId="{CBD69A12-71A7-40E2-970D-928667B2C95D}" type="presParOf" srcId="{F71C02D6-5459-4229-A50C-92967143759F}" destId="{4888B57C-DF9A-43B0-9C8E-F3C9D337D346}" srcOrd="1" destOrd="0" presId="urn:microsoft.com/office/officeart/2005/8/layout/hProcess9"/>
    <dgm:cxn modelId="{E505167E-D1DE-4D71-814C-4607355B9A31}" type="presParOf" srcId="{F71C02D6-5459-4229-A50C-92967143759F}" destId="{7354C4E5-7741-4267-A294-2F0E35F07B8E}" srcOrd="2" destOrd="0" presId="urn:microsoft.com/office/officeart/2005/8/layout/hProcess9"/>
    <dgm:cxn modelId="{84D67775-881F-4D45-91DF-8F20542C7E20}" type="presParOf" srcId="{F71C02D6-5459-4229-A50C-92967143759F}" destId="{21829189-9CBC-40E7-A9E3-CE5074AF47B3}" srcOrd="3" destOrd="0" presId="urn:microsoft.com/office/officeart/2005/8/layout/hProcess9"/>
    <dgm:cxn modelId="{5C8B8760-BFB8-42A7-8A21-32074F534673}" type="presParOf" srcId="{F71C02D6-5459-4229-A50C-92967143759F}" destId="{2AA9301E-453F-4E13-8217-BDEABC0D0E70}"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B9F658-3702-495E-8352-A1C3727F504E}" type="doc">
      <dgm:prSet loTypeId="urn:microsoft.com/office/officeart/2005/8/layout/cycle6" loCatId="cycle" qsTypeId="urn:microsoft.com/office/officeart/2005/8/quickstyle/simple1#18" qsCatId="simple" csTypeId="urn:microsoft.com/office/officeart/2005/8/colors/colorful5" csCatId="colorful" phldr="1"/>
      <dgm:spPr/>
      <dgm:t>
        <a:bodyPr/>
        <a:lstStyle/>
        <a:p>
          <a:endParaRPr lang="zh-CN" altLang="en-US"/>
        </a:p>
      </dgm:t>
    </dgm:pt>
    <dgm:pt modelId="{21BDFEBF-BA62-43F0-8D5F-F3416D54D3E0}">
      <dgm:prSet/>
      <dgm:spPr>
        <a:solidFill>
          <a:srgbClr val="92D050"/>
        </a:solidFill>
      </dgm:spPr>
      <dgm:t>
        <a:bodyPr/>
        <a:lstStyle/>
        <a:p>
          <a:pPr rtl="0"/>
          <a:r>
            <a:rPr lang="zh-CN" b="1" dirty="0" smtClean="0"/>
            <a:t>信息支持</a:t>
          </a:r>
          <a:endParaRPr lang="zh-CN" dirty="0"/>
        </a:p>
      </dgm:t>
    </dgm:pt>
    <dgm:pt modelId="{91E4F2F1-9B6E-4613-B0CC-D1C0BA361E70}" type="parTrans" cxnId="{4A55A3EF-F85E-4388-84E8-95CA0456A369}">
      <dgm:prSet/>
      <dgm:spPr/>
      <dgm:t>
        <a:bodyPr/>
        <a:lstStyle/>
        <a:p>
          <a:endParaRPr lang="zh-CN" altLang="en-US"/>
        </a:p>
      </dgm:t>
    </dgm:pt>
    <dgm:pt modelId="{5F486F7D-FEE8-49FC-8B19-E49A1CFCAD6D}" type="sibTrans" cxnId="{4A55A3EF-F85E-4388-84E8-95CA0456A369}">
      <dgm:prSet/>
      <dgm:spPr/>
      <dgm:t>
        <a:bodyPr/>
        <a:lstStyle/>
        <a:p>
          <a:endParaRPr lang="zh-CN" altLang="en-US"/>
        </a:p>
      </dgm:t>
    </dgm:pt>
    <dgm:pt modelId="{FDC9DFB0-8716-4DC7-9A21-A5D3A46CFE11}">
      <dgm:prSet/>
      <dgm:spPr>
        <a:solidFill>
          <a:srgbClr val="92D050"/>
        </a:solidFill>
      </dgm:spPr>
      <dgm:t>
        <a:bodyPr/>
        <a:lstStyle/>
        <a:p>
          <a:pPr rtl="0"/>
          <a:r>
            <a:rPr lang="zh-CN" b="1" dirty="0" smtClean="0"/>
            <a:t>技能指导</a:t>
          </a:r>
          <a:endParaRPr lang="zh-CN" dirty="0"/>
        </a:p>
      </dgm:t>
    </dgm:pt>
    <dgm:pt modelId="{9F127A76-809A-4923-8D02-E760C6120404}" type="parTrans" cxnId="{2919C840-AF75-4507-9203-E8184FC09F8A}">
      <dgm:prSet/>
      <dgm:spPr/>
      <dgm:t>
        <a:bodyPr/>
        <a:lstStyle/>
        <a:p>
          <a:endParaRPr lang="zh-CN" altLang="en-US"/>
        </a:p>
      </dgm:t>
    </dgm:pt>
    <dgm:pt modelId="{494CA947-4D03-4D6A-9375-6E9F1CB96B19}" type="sibTrans" cxnId="{2919C840-AF75-4507-9203-E8184FC09F8A}">
      <dgm:prSet/>
      <dgm:spPr/>
      <dgm:t>
        <a:bodyPr/>
        <a:lstStyle/>
        <a:p>
          <a:endParaRPr lang="zh-CN" altLang="en-US"/>
        </a:p>
      </dgm:t>
    </dgm:pt>
    <dgm:pt modelId="{85E9B32F-2DD8-493E-9B00-E52C9A3D36FB}">
      <dgm:prSet/>
      <dgm:spPr>
        <a:solidFill>
          <a:srgbClr val="92D050"/>
        </a:solidFill>
      </dgm:spPr>
      <dgm:t>
        <a:bodyPr/>
        <a:lstStyle/>
        <a:p>
          <a:pPr rtl="0"/>
          <a:r>
            <a:rPr lang="zh-CN" b="1" dirty="0" smtClean="0"/>
            <a:t>情感支持</a:t>
          </a:r>
          <a:endParaRPr lang="zh-CN" dirty="0"/>
        </a:p>
      </dgm:t>
    </dgm:pt>
    <dgm:pt modelId="{C99BA150-0123-4B94-B998-CC04B8F90760}" type="parTrans" cxnId="{86B1FCBD-9BB0-438E-BFFB-3955238B281C}">
      <dgm:prSet/>
      <dgm:spPr/>
      <dgm:t>
        <a:bodyPr/>
        <a:lstStyle/>
        <a:p>
          <a:endParaRPr lang="zh-CN" altLang="en-US"/>
        </a:p>
      </dgm:t>
    </dgm:pt>
    <dgm:pt modelId="{730DFE68-5D51-4767-A345-5FC08B9D8EA3}" type="sibTrans" cxnId="{86B1FCBD-9BB0-438E-BFFB-3955238B281C}">
      <dgm:prSet/>
      <dgm:spPr/>
      <dgm:t>
        <a:bodyPr/>
        <a:lstStyle/>
        <a:p>
          <a:endParaRPr lang="zh-CN" altLang="en-US"/>
        </a:p>
      </dgm:t>
    </dgm:pt>
    <dgm:pt modelId="{4B6391EE-AC02-45CB-A6C6-7781EC89D257}">
      <dgm:prSet/>
      <dgm:spPr>
        <a:solidFill>
          <a:srgbClr val="92D050"/>
        </a:solidFill>
      </dgm:spPr>
      <dgm:t>
        <a:bodyPr/>
        <a:lstStyle/>
        <a:p>
          <a:pPr rtl="0"/>
          <a:r>
            <a:rPr lang="zh-CN" b="1" dirty="0" smtClean="0"/>
            <a:t>体力支持</a:t>
          </a:r>
          <a:endParaRPr lang="zh-CN" dirty="0"/>
        </a:p>
      </dgm:t>
    </dgm:pt>
    <dgm:pt modelId="{D8586C51-81D4-42A6-8EED-DFA7043BE172}" type="parTrans" cxnId="{193A4200-EBEC-4CE2-8A76-1137CDB64510}">
      <dgm:prSet/>
      <dgm:spPr/>
      <dgm:t>
        <a:bodyPr/>
        <a:lstStyle/>
        <a:p>
          <a:endParaRPr lang="zh-CN" altLang="en-US"/>
        </a:p>
      </dgm:t>
    </dgm:pt>
    <dgm:pt modelId="{63A82C19-43A1-449C-B38A-8691E5DAE752}" type="sibTrans" cxnId="{193A4200-EBEC-4CE2-8A76-1137CDB64510}">
      <dgm:prSet/>
      <dgm:spPr/>
      <dgm:t>
        <a:bodyPr/>
        <a:lstStyle/>
        <a:p>
          <a:endParaRPr lang="zh-CN" altLang="en-US"/>
        </a:p>
      </dgm:t>
    </dgm:pt>
    <dgm:pt modelId="{A1A525B4-B99D-4096-AFB4-843520214B19}">
      <dgm:prSet/>
      <dgm:spPr>
        <a:solidFill>
          <a:srgbClr val="92D050"/>
        </a:solidFill>
      </dgm:spPr>
      <dgm:t>
        <a:bodyPr/>
        <a:lstStyle/>
        <a:p>
          <a:pPr rtl="0"/>
          <a:r>
            <a:rPr lang="zh-CN" b="1" dirty="0" smtClean="0"/>
            <a:t>家庭支持</a:t>
          </a:r>
          <a:endParaRPr lang="zh-CN" b="1" dirty="0"/>
        </a:p>
      </dgm:t>
    </dgm:pt>
    <dgm:pt modelId="{F37C698E-443A-46A0-846F-C3D95978460C}" type="parTrans" cxnId="{B90412F1-8237-413C-811E-0ED505C97E6B}">
      <dgm:prSet/>
      <dgm:spPr/>
      <dgm:t>
        <a:bodyPr/>
        <a:lstStyle/>
        <a:p>
          <a:endParaRPr lang="zh-CN" altLang="en-US"/>
        </a:p>
      </dgm:t>
    </dgm:pt>
    <dgm:pt modelId="{2801EE27-8382-4CBD-81F6-0F60323177F0}" type="sibTrans" cxnId="{B90412F1-8237-413C-811E-0ED505C97E6B}">
      <dgm:prSet/>
      <dgm:spPr/>
      <dgm:t>
        <a:bodyPr/>
        <a:lstStyle/>
        <a:p>
          <a:endParaRPr lang="zh-CN" altLang="en-US"/>
        </a:p>
      </dgm:t>
    </dgm:pt>
    <dgm:pt modelId="{153731EF-9C6E-4C42-A683-95040BF6F74D}" type="pres">
      <dgm:prSet presAssocID="{23B9F658-3702-495E-8352-A1C3727F504E}" presName="cycle" presStyleCnt="0">
        <dgm:presLayoutVars>
          <dgm:dir/>
          <dgm:resizeHandles val="exact"/>
        </dgm:presLayoutVars>
      </dgm:prSet>
      <dgm:spPr/>
      <dgm:t>
        <a:bodyPr/>
        <a:lstStyle/>
        <a:p>
          <a:endParaRPr lang="zh-CN" altLang="en-US"/>
        </a:p>
      </dgm:t>
    </dgm:pt>
    <dgm:pt modelId="{8FE09A9F-63E5-4831-A285-06544E70F486}" type="pres">
      <dgm:prSet presAssocID="{21BDFEBF-BA62-43F0-8D5F-F3416D54D3E0}" presName="node" presStyleLbl="node1" presStyleIdx="0" presStyleCnt="5" custRadScaleRad="100117" custRadScaleInc="6688">
        <dgm:presLayoutVars>
          <dgm:bulletEnabled val="1"/>
        </dgm:presLayoutVars>
      </dgm:prSet>
      <dgm:spPr/>
      <dgm:t>
        <a:bodyPr/>
        <a:lstStyle/>
        <a:p>
          <a:endParaRPr lang="zh-CN" altLang="en-US"/>
        </a:p>
      </dgm:t>
    </dgm:pt>
    <dgm:pt modelId="{4440BCC8-3AE3-4DD7-97AD-AC34F93808B2}" type="pres">
      <dgm:prSet presAssocID="{21BDFEBF-BA62-43F0-8D5F-F3416D54D3E0}" presName="spNode" presStyleCnt="0"/>
      <dgm:spPr/>
    </dgm:pt>
    <dgm:pt modelId="{C193DD1F-A773-44F3-9857-9720B30FD67B}" type="pres">
      <dgm:prSet presAssocID="{5F486F7D-FEE8-49FC-8B19-E49A1CFCAD6D}" presName="sibTrans" presStyleLbl="sibTrans1D1" presStyleIdx="0" presStyleCnt="5"/>
      <dgm:spPr/>
      <dgm:t>
        <a:bodyPr/>
        <a:lstStyle/>
        <a:p>
          <a:endParaRPr lang="zh-CN" altLang="en-US"/>
        </a:p>
      </dgm:t>
    </dgm:pt>
    <dgm:pt modelId="{80AB5A51-13E9-4441-800C-60E0DEC0E437}" type="pres">
      <dgm:prSet presAssocID="{FDC9DFB0-8716-4DC7-9A21-A5D3A46CFE11}" presName="node" presStyleLbl="node1" presStyleIdx="1" presStyleCnt="5">
        <dgm:presLayoutVars>
          <dgm:bulletEnabled val="1"/>
        </dgm:presLayoutVars>
      </dgm:prSet>
      <dgm:spPr/>
      <dgm:t>
        <a:bodyPr/>
        <a:lstStyle/>
        <a:p>
          <a:endParaRPr lang="zh-CN" altLang="en-US"/>
        </a:p>
      </dgm:t>
    </dgm:pt>
    <dgm:pt modelId="{674AE18C-B267-4B48-BED3-7D01C0A80EC2}" type="pres">
      <dgm:prSet presAssocID="{FDC9DFB0-8716-4DC7-9A21-A5D3A46CFE11}" presName="spNode" presStyleCnt="0"/>
      <dgm:spPr/>
    </dgm:pt>
    <dgm:pt modelId="{0857E318-1270-4453-A5AE-2FC52AC151CC}" type="pres">
      <dgm:prSet presAssocID="{494CA947-4D03-4D6A-9375-6E9F1CB96B19}" presName="sibTrans" presStyleLbl="sibTrans1D1" presStyleIdx="1" presStyleCnt="5"/>
      <dgm:spPr/>
      <dgm:t>
        <a:bodyPr/>
        <a:lstStyle/>
        <a:p>
          <a:endParaRPr lang="zh-CN" altLang="en-US"/>
        </a:p>
      </dgm:t>
    </dgm:pt>
    <dgm:pt modelId="{D1B0669A-EAEF-453A-970A-AF9CC98AD5D2}" type="pres">
      <dgm:prSet presAssocID="{85E9B32F-2DD8-493E-9B00-E52C9A3D36FB}" presName="node" presStyleLbl="node1" presStyleIdx="2" presStyleCnt="5">
        <dgm:presLayoutVars>
          <dgm:bulletEnabled val="1"/>
        </dgm:presLayoutVars>
      </dgm:prSet>
      <dgm:spPr/>
      <dgm:t>
        <a:bodyPr/>
        <a:lstStyle/>
        <a:p>
          <a:endParaRPr lang="zh-CN" altLang="en-US"/>
        </a:p>
      </dgm:t>
    </dgm:pt>
    <dgm:pt modelId="{58B17DBB-65EF-4F2A-BA10-FEF5EB9605DF}" type="pres">
      <dgm:prSet presAssocID="{85E9B32F-2DD8-493E-9B00-E52C9A3D36FB}" presName="spNode" presStyleCnt="0"/>
      <dgm:spPr/>
    </dgm:pt>
    <dgm:pt modelId="{B955E4D4-5D63-4664-B637-FE915804F3EB}" type="pres">
      <dgm:prSet presAssocID="{730DFE68-5D51-4767-A345-5FC08B9D8EA3}" presName="sibTrans" presStyleLbl="sibTrans1D1" presStyleIdx="2" presStyleCnt="5"/>
      <dgm:spPr/>
      <dgm:t>
        <a:bodyPr/>
        <a:lstStyle/>
        <a:p>
          <a:endParaRPr lang="zh-CN" altLang="en-US"/>
        </a:p>
      </dgm:t>
    </dgm:pt>
    <dgm:pt modelId="{12BA0B7F-F27F-41E9-9022-BEFBB6C98E45}" type="pres">
      <dgm:prSet presAssocID="{4B6391EE-AC02-45CB-A6C6-7781EC89D257}" presName="node" presStyleLbl="node1" presStyleIdx="3" presStyleCnt="5">
        <dgm:presLayoutVars>
          <dgm:bulletEnabled val="1"/>
        </dgm:presLayoutVars>
      </dgm:prSet>
      <dgm:spPr/>
      <dgm:t>
        <a:bodyPr/>
        <a:lstStyle/>
        <a:p>
          <a:endParaRPr lang="zh-CN" altLang="en-US"/>
        </a:p>
      </dgm:t>
    </dgm:pt>
    <dgm:pt modelId="{C18AD604-4A00-49BC-9902-04497F1257D7}" type="pres">
      <dgm:prSet presAssocID="{4B6391EE-AC02-45CB-A6C6-7781EC89D257}" presName="spNode" presStyleCnt="0"/>
      <dgm:spPr/>
    </dgm:pt>
    <dgm:pt modelId="{1D4EAE1E-449E-40AC-802F-C6E60BABDCE7}" type="pres">
      <dgm:prSet presAssocID="{63A82C19-43A1-449C-B38A-8691E5DAE752}" presName="sibTrans" presStyleLbl="sibTrans1D1" presStyleIdx="3" presStyleCnt="5"/>
      <dgm:spPr/>
      <dgm:t>
        <a:bodyPr/>
        <a:lstStyle/>
        <a:p>
          <a:endParaRPr lang="zh-CN" altLang="en-US"/>
        </a:p>
      </dgm:t>
    </dgm:pt>
    <dgm:pt modelId="{5FF28CE3-79EF-4028-A159-7B8FE2C2C7F4}" type="pres">
      <dgm:prSet presAssocID="{A1A525B4-B99D-4096-AFB4-843520214B19}" presName="node" presStyleLbl="node1" presStyleIdx="4" presStyleCnt="5">
        <dgm:presLayoutVars>
          <dgm:bulletEnabled val="1"/>
        </dgm:presLayoutVars>
      </dgm:prSet>
      <dgm:spPr/>
      <dgm:t>
        <a:bodyPr/>
        <a:lstStyle/>
        <a:p>
          <a:endParaRPr lang="zh-CN" altLang="en-US"/>
        </a:p>
      </dgm:t>
    </dgm:pt>
    <dgm:pt modelId="{0C3F1952-7E56-40AE-858A-CD886C8014B7}" type="pres">
      <dgm:prSet presAssocID="{A1A525B4-B99D-4096-AFB4-843520214B19}" presName="spNode" presStyleCnt="0"/>
      <dgm:spPr/>
    </dgm:pt>
    <dgm:pt modelId="{C15E68CD-F4A3-469C-89E7-0B26972E6402}" type="pres">
      <dgm:prSet presAssocID="{2801EE27-8382-4CBD-81F6-0F60323177F0}" presName="sibTrans" presStyleLbl="sibTrans1D1" presStyleIdx="4" presStyleCnt="5"/>
      <dgm:spPr/>
      <dgm:t>
        <a:bodyPr/>
        <a:lstStyle/>
        <a:p>
          <a:endParaRPr lang="zh-CN" altLang="en-US"/>
        </a:p>
      </dgm:t>
    </dgm:pt>
  </dgm:ptLst>
  <dgm:cxnLst>
    <dgm:cxn modelId="{EA6819A1-DB54-4A88-A364-CA5AD6482C0E}" type="presOf" srcId="{A1A525B4-B99D-4096-AFB4-843520214B19}" destId="{5FF28CE3-79EF-4028-A159-7B8FE2C2C7F4}" srcOrd="0" destOrd="0" presId="urn:microsoft.com/office/officeart/2005/8/layout/cycle6"/>
    <dgm:cxn modelId="{B17461B5-5E6E-4F65-85BC-FEA81F13A5B2}" type="presOf" srcId="{23B9F658-3702-495E-8352-A1C3727F504E}" destId="{153731EF-9C6E-4C42-A683-95040BF6F74D}" srcOrd="0" destOrd="0" presId="urn:microsoft.com/office/officeart/2005/8/layout/cycle6"/>
    <dgm:cxn modelId="{86B1FCBD-9BB0-438E-BFFB-3955238B281C}" srcId="{23B9F658-3702-495E-8352-A1C3727F504E}" destId="{85E9B32F-2DD8-493E-9B00-E52C9A3D36FB}" srcOrd="2" destOrd="0" parTransId="{C99BA150-0123-4B94-B998-CC04B8F90760}" sibTransId="{730DFE68-5D51-4767-A345-5FC08B9D8EA3}"/>
    <dgm:cxn modelId="{B90412F1-8237-413C-811E-0ED505C97E6B}" srcId="{23B9F658-3702-495E-8352-A1C3727F504E}" destId="{A1A525B4-B99D-4096-AFB4-843520214B19}" srcOrd="4" destOrd="0" parTransId="{F37C698E-443A-46A0-846F-C3D95978460C}" sibTransId="{2801EE27-8382-4CBD-81F6-0F60323177F0}"/>
    <dgm:cxn modelId="{CBD61127-C8A2-47C1-8A96-918CE151AC3E}" type="presOf" srcId="{2801EE27-8382-4CBD-81F6-0F60323177F0}" destId="{C15E68CD-F4A3-469C-89E7-0B26972E6402}" srcOrd="0" destOrd="0" presId="urn:microsoft.com/office/officeart/2005/8/layout/cycle6"/>
    <dgm:cxn modelId="{193A4200-EBEC-4CE2-8A76-1137CDB64510}" srcId="{23B9F658-3702-495E-8352-A1C3727F504E}" destId="{4B6391EE-AC02-45CB-A6C6-7781EC89D257}" srcOrd="3" destOrd="0" parTransId="{D8586C51-81D4-42A6-8EED-DFA7043BE172}" sibTransId="{63A82C19-43A1-449C-B38A-8691E5DAE752}"/>
    <dgm:cxn modelId="{2919C840-AF75-4507-9203-E8184FC09F8A}" srcId="{23B9F658-3702-495E-8352-A1C3727F504E}" destId="{FDC9DFB0-8716-4DC7-9A21-A5D3A46CFE11}" srcOrd="1" destOrd="0" parTransId="{9F127A76-809A-4923-8D02-E760C6120404}" sibTransId="{494CA947-4D03-4D6A-9375-6E9F1CB96B19}"/>
    <dgm:cxn modelId="{52245DF1-B252-495F-9486-82FFD15A2498}" type="presOf" srcId="{21BDFEBF-BA62-43F0-8D5F-F3416D54D3E0}" destId="{8FE09A9F-63E5-4831-A285-06544E70F486}" srcOrd="0" destOrd="0" presId="urn:microsoft.com/office/officeart/2005/8/layout/cycle6"/>
    <dgm:cxn modelId="{FEF667FC-0A61-4A19-997F-2ED821E373E1}" type="presOf" srcId="{FDC9DFB0-8716-4DC7-9A21-A5D3A46CFE11}" destId="{80AB5A51-13E9-4441-800C-60E0DEC0E437}" srcOrd="0" destOrd="0" presId="urn:microsoft.com/office/officeart/2005/8/layout/cycle6"/>
    <dgm:cxn modelId="{B822AF2D-EDAE-460E-BAEE-3C6475E86363}" type="presOf" srcId="{63A82C19-43A1-449C-B38A-8691E5DAE752}" destId="{1D4EAE1E-449E-40AC-802F-C6E60BABDCE7}" srcOrd="0" destOrd="0" presId="urn:microsoft.com/office/officeart/2005/8/layout/cycle6"/>
    <dgm:cxn modelId="{A12A4EFF-B011-4B3C-A6E3-DCA436ECAEE9}" type="presOf" srcId="{85E9B32F-2DD8-493E-9B00-E52C9A3D36FB}" destId="{D1B0669A-EAEF-453A-970A-AF9CC98AD5D2}" srcOrd="0" destOrd="0" presId="urn:microsoft.com/office/officeart/2005/8/layout/cycle6"/>
    <dgm:cxn modelId="{6D9C8A24-1CA3-47EC-BA02-ACE520E4D5BA}" type="presOf" srcId="{494CA947-4D03-4D6A-9375-6E9F1CB96B19}" destId="{0857E318-1270-4453-A5AE-2FC52AC151CC}" srcOrd="0" destOrd="0" presId="urn:microsoft.com/office/officeart/2005/8/layout/cycle6"/>
    <dgm:cxn modelId="{F64D6F98-F645-4AE4-8146-AF234A92DE18}" type="presOf" srcId="{5F486F7D-FEE8-49FC-8B19-E49A1CFCAD6D}" destId="{C193DD1F-A773-44F3-9857-9720B30FD67B}" srcOrd="0" destOrd="0" presId="urn:microsoft.com/office/officeart/2005/8/layout/cycle6"/>
    <dgm:cxn modelId="{4A55A3EF-F85E-4388-84E8-95CA0456A369}" srcId="{23B9F658-3702-495E-8352-A1C3727F504E}" destId="{21BDFEBF-BA62-43F0-8D5F-F3416D54D3E0}" srcOrd="0" destOrd="0" parTransId="{91E4F2F1-9B6E-4613-B0CC-D1C0BA361E70}" sibTransId="{5F486F7D-FEE8-49FC-8B19-E49A1CFCAD6D}"/>
    <dgm:cxn modelId="{885DEDA9-C976-4BF8-BE66-A3DC5F491D8E}" type="presOf" srcId="{730DFE68-5D51-4767-A345-5FC08B9D8EA3}" destId="{B955E4D4-5D63-4664-B637-FE915804F3EB}" srcOrd="0" destOrd="0" presId="urn:microsoft.com/office/officeart/2005/8/layout/cycle6"/>
    <dgm:cxn modelId="{46EFFFE1-8DC6-4AC6-83FC-C5D9BAA7FD19}" type="presOf" srcId="{4B6391EE-AC02-45CB-A6C6-7781EC89D257}" destId="{12BA0B7F-F27F-41E9-9022-BEFBB6C98E45}" srcOrd="0" destOrd="0" presId="urn:microsoft.com/office/officeart/2005/8/layout/cycle6"/>
    <dgm:cxn modelId="{C1BF89FB-609D-47F7-8F20-736AB67FD450}" type="presParOf" srcId="{153731EF-9C6E-4C42-A683-95040BF6F74D}" destId="{8FE09A9F-63E5-4831-A285-06544E70F486}" srcOrd="0" destOrd="0" presId="urn:microsoft.com/office/officeart/2005/8/layout/cycle6"/>
    <dgm:cxn modelId="{D89E8FBC-B177-4F4B-A64D-7197911C070F}" type="presParOf" srcId="{153731EF-9C6E-4C42-A683-95040BF6F74D}" destId="{4440BCC8-3AE3-4DD7-97AD-AC34F93808B2}" srcOrd="1" destOrd="0" presId="urn:microsoft.com/office/officeart/2005/8/layout/cycle6"/>
    <dgm:cxn modelId="{FAD938ED-A0EF-4499-BFBE-4D31452F9A59}" type="presParOf" srcId="{153731EF-9C6E-4C42-A683-95040BF6F74D}" destId="{C193DD1F-A773-44F3-9857-9720B30FD67B}" srcOrd="2" destOrd="0" presId="urn:microsoft.com/office/officeart/2005/8/layout/cycle6"/>
    <dgm:cxn modelId="{B904A934-E7F2-46FD-BB3D-C8276812BBD9}" type="presParOf" srcId="{153731EF-9C6E-4C42-A683-95040BF6F74D}" destId="{80AB5A51-13E9-4441-800C-60E0DEC0E437}" srcOrd="3" destOrd="0" presId="urn:microsoft.com/office/officeart/2005/8/layout/cycle6"/>
    <dgm:cxn modelId="{8C5D886A-3465-4ADE-B72F-F2485D77B7ED}" type="presParOf" srcId="{153731EF-9C6E-4C42-A683-95040BF6F74D}" destId="{674AE18C-B267-4B48-BED3-7D01C0A80EC2}" srcOrd="4" destOrd="0" presId="urn:microsoft.com/office/officeart/2005/8/layout/cycle6"/>
    <dgm:cxn modelId="{0A1CB994-9B55-48C7-9228-2499BAA6D34B}" type="presParOf" srcId="{153731EF-9C6E-4C42-A683-95040BF6F74D}" destId="{0857E318-1270-4453-A5AE-2FC52AC151CC}" srcOrd="5" destOrd="0" presId="urn:microsoft.com/office/officeart/2005/8/layout/cycle6"/>
    <dgm:cxn modelId="{E57B8CE4-52C4-4755-BF8E-D48CB2C3F815}" type="presParOf" srcId="{153731EF-9C6E-4C42-A683-95040BF6F74D}" destId="{D1B0669A-EAEF-453A-970A-AF9CC98AD5D2}" srcOrd="6" destOrd="0" presId="urn:microsoft.com/office/officeart/2005/8/layout/cycle6"/>
    <dgm:cxn modelId="{7587944D-1903-4482-9485-A78E8F969B27}" type="presParOf" srcId="{153731EF-9C6E-4C42-A683-95040BF6F74D}" destId="{58B17DBB-65EF-4F2A-BA10-FEF5EB9605DF}" srcOrd="7" destOrd="0" presId="urn:microsoft.com/office/officeart/2005/8/layout/cycle6"/>
    <dgm:cxn modelId="{9CB8FCEA-D59E-46D7-98DA-ECBE17C9B185}" type="presParOf" srcId="{153731EF-9C6E-4C42-A683-95040BF6F74D}" destId="{B955E4D4-5D63-4664-B637-FE915804F3EB}" srcOrd="8" destOrd="0" presId="urn:microsoft.com/office/officeart/2005/8/layout/cycle6"/>
    <dgm:cxn modelId="{76AC5CBB-1F58-4923-9986-9E05B84DE5BB}" type="presParOf" srcId="{153731EF-9C6E-4C42-A683-95040BF6F74D}" destId="{12BA0B7F-F27F-41E9-9022-BEFBB6C98E45}" srcOrd="9" destOrd="0" presId="urn:microsoft.com/office/officeart/2005/8/layout/cycle6"/>
    <dgm:cxn modelId="{4CC30465-E202-4D96-8D03-8C41848E4F1D}" type="presParOf" srcId="{153731EF-9C6E-4C42-A683-95040BF6F74D}" destId="{C18AD604-4A00-49BC-9902-04497F1257D7}" srcOrd="10" destOrd="0" presId="urn:microsoft.com/office/officeart/2005/8/layout/cycle6"/>
    <dgm:cxn modelId="{B0051563-FD96-4AD9-8C66-127EA8D14EB1}" type="presParOf" srcId="{153731EF-9C6E-4C42-A683-95040BF6F74D}" destId="{1D4EAE1E-449E-40AC-802F-C6E60BABDCE7}" srcOrd="11" destOrd="0" presId="urn:microsoft.com/office/officeart/2005/8/layout/cycle6"/>
    <dgm:cxn modelId="{AA77C1A2-DE0A-4A6F-8A33-C85E539C9F29}" type="presParOf" srcId="{153731EF-9C6E-4C42-A683-95040BF6F74D}" destId="{5FF28CE3-79EF-4028-A159-7B8FE2C2C7F4}" srcOrd="12" destOrd="0" presId="urn:microsoft.com/office/officeart/2005/8/layout/cycle6"/>
    <dgm:cxn modelId="{9FF7C8BA-241E-462B-B807-2BC7FB641987}" type="presParOf" srcId="{153731EF-9C6E-4C42-A683-95040BF6F74D}" destId="{0C3F1952-7E56-40AE-858A-CD886C8014B7}" srcOrd="13" destOrd="0" presId="urn:microsoft.com/office/officeart/2005/8/layout/cycle6"/>
    <dgm:cxn modelId="{BF9D9873-5EDD-4B3E-BE6D-412BD20A3E26}" type="presParOf" srcId="{153731EF-9C6E-4C42-A683-95040BF6F74D}" destId="{C15E68CD-F4A3-469C-89E7-0B26972E6402}"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747411E-0FB3-4617-817F-69EFF7B46871}" type="doc">
      <dgm:prSet loTypeId="urn:microsoft.com/office/officeart/2005/8/layout/process2" loCatId="process" qsTypeId="urn:microsoft.com/office/officeart/2005/8/quickstyle/simple1#19" qsCatId="simple" csTypeId="urn:microsoft.com/office/officeart/2005/8/colors/accent2_2" csCatId="accent2"/>
      <dgm:spPr/>
      <dgm:t>
        <a:bodyPr/>
        <a:lstStyle/>
        <a:p>
          <a:endParaRPr lang="zh-CN" altLang="en-US"/>
        </a:p>
      </dgm:t>
    </dgm:pt>
    <dgm:pt modelId="{14179069-1F26-4CB9-B7AF-C5618FE90653}">
      <dgm:prSet/>
      <dgm:spPr/>
      <dgm:t>
        <a:bodyPr/>
        <a:lstStyle/>
        <a:p>
          <a:pPr rtl="0"/>
          <a:r>
            <a:rPr lang="zh-CN" b="1" dirty="0" smtClean="0"/>
            <a:t>麻木震惊 </a:t>
          </a:r>
          <a:endParaRPr lang="zh-CN" dirty="0"/>
        </a:p>
      </dgm:t>
    </dgm:pt>
    <dgm:pt modelId="{07FBE21C-B3B2-4533-A200-7A2BE344A696}" type="parTrans" cxnId="{097C62DD-ED5E-4BF0-8DCE-518BE78E42D2}">
      <dgm:prSet/>
      <dgm:spPr/>
      <dgm:t>
        <a:bodyPr/>
        <a:lstStyle/>
        <a:p>
          <a:endParaRPr lang="zh-CN" altLang="en-US"/>
        </a:p>
      </dgm:t>
    </dgm:pt>
    <dgm:pt modelId="{F513AE1E-742D-4451-8C5B-C273E4250F46}" type="sibTrans" cxnId="{097C62DD-ED5E-4BF0-8DCE-518BE78E42D2}">
      <dgm:prSet/>
      <dgm:spPr/>
      <dgm:t>
        <a:bodyPr/>
        <a:lstStyle/>
        <a:p>
          <a:endParaRPr lang="zh-CN" altLang="en-US"/>
        </a:p>
      </dgm:t>
    </dgm:pt>
    <dgm:pt modelId="{C1A7D861-1D89-4A12-AFEF-8E30B3D72BC3}">
      <dgm:prSet/>
      <dgm:spPr/>
      <dgm:t>
        <a:bodyPr/>
        <a:lstStyle/>
        <a:p>
          <a:pPr rtl="0"/>
          <a:r>
            <a:rPr lang="zh-CN" b="1" dirty="0" smtClean="0"/>
            <a:t>渴望反思 </a:t>
          </a:r>
          <a:endParaRPr lang="zh-CN" dirty="0"/>
        </a:p>
      </dgm:t>
    </dgm:pt>
    <dgm:pt modelId="{83CD702E-38E0-4F03-A2DE-85E97B438CBE}" type="parTrans" cxnId="{CC911A60-0EFA-484C-9ED1-C6A137BA37D0}">
      <dgm:prSet/>
      <dgm:spPr/>
      <dgm:t>
        <a:bodyPr/>
        <a:lstStyle/>
        <a:p>
          <a:endParaRPr lang="zh-CN" altLang="en-US"/>
        </a:p>
      </dgm:t>
    </dgm:pt>
    <dgm:pt modelId="{B3E46AE5-3522-4124-8557-E585E23333A8}" type="sibTrans" cxnId="{CC911A60-0EFA-484C-9ED1-C6A137BA37D0}">
      <dgm:prSet/>
      <dgm:spPr/>
      <dgm:t>
        <a:bodyPr/>
        <a:lstStyle/>
        <a:p>
          <a:endParaRPr lang="zh-CN" altLang="en-US"/>
        </a:p>
      </dgm:t>
    </dgm:pt>
    <dgm:pt modelId="{FE7F37EF-EF3B-4F8F-A245-17672BD630A1}">
      <dgm:prSet/>
      <dgm:spPr/>
      <dgm:t>
        <a:bodyPr/>
        <a:lstStyle/>
        <a:p>
          <a:pPr rtl="0"/>
          <a:r>
            <a:rPr lang="zh-CN" b="1" dirty="0" smtClean="0"/>
            <a:t>接受颓丧 </a:t>
          </a:r>
          <a:endParaRPr lang="zh-CN" dirty="0"/>
        </a:p>
      </dgm:t>
    </dgm:pt>
    <dgm:pt modelId="{DD76D0B3-282B-48A6-8999-2572FD9AFB0B}" type="parTrans" cxnId="{ABD78934-39B4-46A8-96D8-2E8B5A700145}">
      <dgm:prSet/>
      <dgm:spPr/>
      <dgm:t>
        <a:bodyPr/>
        <a:lstStyle/>
        <a:p>
          <a:endParaRPr lang="zh-CN" altLang="en-US"/>
        </a:p>
      </dgm:t>
    </dgm:pt>
    <dgm:pt modelId="{74B6FE0A-F4F2-4AAA-9F21-AE7360D934A6}" type="sibTrans" cxnId="{ABD78934-39B4-46A8-96D8-2E8B5A700145}">
      <dgm:prSet/>
      <dgm:spPr/>
      <dgm:t>
        <a:bodyPr/>
        <a:lstStyle/>
        <a:p>
          <a:endParaRPr lang="zh-CN" altLang="en-US"/>
        </a:p>
      </dgm:t>
    </dgm:pt>
    <dgm:pt modelId="{BF343291-1A3B-4F02-B096-37520E42C673}">
      <dgm:prSet/>
      <dgm:spPr/>
      <dgm:t>
        <a:bodyPr/>
        <a:lstStyle/>
        <a:p>
          <a:pPr rtl="0"/>
          <a:r>
            <a:rPr lang="zh-CN" b="1" dirty="0" smtClean="0"/>
            <a:t>探索恢复 </a:t>
          </a:r>
          <a:endParaRPr lang="zh-CN" b="1" dirty="0"/>
        </a:p>
      </dgm:t>
    </dgm:pt>
    <dgm:pt modelId="{8EE029D3-3616-4F17-B474-7268EAD3FE58}" type="parTrans" cxnId="{EE0198E4-F35F-400D-AB72-5E6D39EBDEB6}">
      <dgm:prSet/>
      <dgm:spPr/>
      <dgm:t>
        <a:bodyPr/>
        <a:lstStyle/>
        <a:p>
          <a:endParaRPr lang="zh-CN" altLang="en-US"/>
        </a:p>
      </dgm:t>
    </dgm:pt>
    <dgm:pt modelId="{9B470384-9690-4AFD-AE45-12B180E81D94}" type="sibTrans" cxnId="{EE0198E4-F35F-400D-AB72-5E6D39EBDEB6}">
      <dgm:prSet/>
      <dgm:spPr/>
      <dgm:t>
        <a:bodyPr/>
        <a:lstStyle/>
        <a:p>
          <a:endParaRPr lang="zh-CN" altLang="en-US"/>
        </a:p>
      </dgm:t>
    </dgm:pt>
    <dgm:pt modelId="{61C7B9EC-4E90-450E-852E-54790F1C7FDF}" type="pres">
      <dgm:prSet presAssocID="{B747411E-0FB3-4617-817F-69EFF7B46871}" presName="linearFlow" presStyleCnt="0">
        <dgm:presLayoutVars>
          <dgm:resizeHandles val="exact"/>
        </dgm:presLayoutVars>
      </dgm:prSet>
      <dgm:spPr/>
      <dgm:t>
        <a:bodyPr/>
        <a:lstStyle/>
        <a:p>
          <a:endParaRPr lang="zh-CN" altLang="en-US"/>
        </a:p>
      </dgm:t>
    </dgm:pt>
    <dgm:pt modelId="{4F5F3D18-E3DD-4D0C-9135-CDF9166DA8DC}" type="pres">
      <dgm:prSet presAssocID="{14179069-1F26-4CB9-B7AF-C5618FE90653}" presName="node" presStyleLbl="node1" presStyleIdx="0" presStyleCnt="4">
        <dgm:presLayoutVars>
          <dgm:bulletEnabled val="1"/>
        </dgm:presLayoutVars>
      </dgm:prSet>
      <dgm:spPr/>
      <dgm:t>
        <a:bodyPr/>
        <a:lstStyle/>
        <a:p>
          <a:endParaRPr lang="zh-CN" altLang="en-US"/>
        </a:p>
      </dgm:t>
    </dgm:pt>
    <dgm:pt modelId="{5EC6AF0B-2E9D-472E-8327-21BF371728E1}" type="pres">
      <dgm:prSet presAssocID="{F513AE1E-742D-4451-8C5B-C273E4250F46}" presName="sibTrans" presStyleLbl="sibTrans2D1" presStyleIdx="0" presStyleCnt="3"/>
      <dgm:spPr/>
      <dgm:t>
        <a:bodyPr/>
        <a:lstStyle/>
        <a:p>
          <a:endParaRPr lang="zh-CN" altLang="en-US"/>
        </a:p>
      </dgm:t>
    </dgm:pt>
    <dgm:pt modelId="{8606BC2D-558F-4CE4-97C4-A035352B12D6}" type="pres">
      <dgm:prSet presAssocID="{F513AE1E-742D-4451-8C5B-C273E4250F46}" presName="connectorText" presStyleLbl="sibTrans2D1" presStyleIdx="0" presStyleCnt="3"/>
      <dgm:spPr/>
      <dgm:t>
        <a:bodyPr/>
        <a:lstStyle/>
        <a:p>
          <a:endParaRPr lang="zh-CN" altLang="en-US"/>
        </a:p>
      </dgm:t>
    </dgm:pt>
    <dgm:pt modelId="{EEF9D88D-7017-47F5-819C-8A37C529B6B1}" type="pres">
      <dgm:prSet presAssocID="{C1A7D861-1D89-4A12-AFEF-8E30B3D72BC3}" presName="node" presStyleLbl="node1" presStyleIdx="1" presStyleCnt="4">
        <dgm:presLayoutVars>
          <dgm:bulletEnabled val="1"/>
        </dgm:presLayoutVars>
      </dgm:prSet>
      <dgm:spPr/>
      <dgm:t>
        <a:bodyPr/>
        <a:lstStyle/>
        <a:p>
          <a:endParaRPr lang="zh-CN" altLang="en-US"/>
        </a:p>
      </dgm:t>
    </dgm:pt>
    <dgm:pt modelId="{A11E6CF5-38BA-476F-A994-2FE80F311253}" type="pres">
      <dgm:prSet presAssocID="{B3E46AE5-3522-4124-8557-E585E23333A8}" presName="sibTrans" presStyleLbl="sibTrans2D1" presStyleIdx="1" presStyleCnt="3"/>
      <dgm:spPr/>
      <dgm:t>
        <a:bodyPr/>
        <a:lstStyle/>
        <a:p>
          <a:endParaRPr lang="zh-CN" altLang="en-US"/>
        </a:p>
      </dgm:t>
    </dgm:pt>
    <dgm:pt modelId="{E7C41BD4-C1EE-4669-A208-11CCA13D2523}" type="pres">
      <dgm:prSet presAssocID="{B3E46AE5-3522-4124-8557-E585E23333A8}" presName="connectorText" presStyleLbl="sibTrans2D1" presStyleIdx="1" presStyleCnt="3"/>
      <dgm:spPr/>
      <dgm:t>
        <a:bodyPr/>
        <a:lstStyle/>
        <a:p>
          <a:endParaRPr lang="zh-CN" altLang="en-US"/>
        </a:p>
      </dgm:t>
    </dgm:pt>
    <dgm:pt modelId="{6FE88610-59A4-4171-BA63-DF5D5AC41677}" type="pres">
      <dgm:prSet presAssocID="{FE7F37EF-EF3B-4F8F-A245-17672BD630A1}" presName="node" presStyleLbl="node1" presStyleIdx="2" presStyleCnt="4">
        <dgm:presLayoutVars>
          <dgm:bulletEnabled val="1"/>
        </dgm:presLayoutVars>
      </dgm:prSet>
      <dgm:spPr/>
      <dgm:t>
        <a:bodyPr/>
        <a:lstStyle/>
        <a:p>
          <a:endParaRPr lang="zh-CN" altLang="en-US"/>
        </a:p>
      </dgm:t>
    </dgm:pt>
    <dgm:pt modelId="{AFC7715B-CB7B-42A3-AE02-877A295C5B6F}" type="pres">
      <dgm:prSet presAssocID="{74B6FE0A-F4F2-4AAA-9F21-AE7360D934A6}" presName="sibTrans" presStyleLbl="sibTrans2D1" presStyleIdx="2" presStyleCnt="3"/>
      <dgm:spPr/>
      <dgm:t>
        <a:bodyPr/>
        <a:lstStyle/>
        <a:p>
          <a:endParaRPr lang="zh-CN" altLang="en-US"/>
        </a:p>
      </dgm:t>
    </dgm:pt>
    <dgm:pt modelId="{CB044398-E90A-4F4E-8A17-7158F692ECA6}" type="pres">
      <dgm:prSet presAssocID="{74B6FE0A-F4F2-4AAA-9F21-AE7360D934A6}" presName="connectorText" presStyleLbl="sibTrans2D1" presStyleIdx="2" presStyleCnt="3"/>
      <dgm:spPr/>
      <dgm:t>
        <a:bodyPr/>
        <a:lstStyle/>
        <a:p>
          <a:endParaRPr lang="zh-CN" altLang="en-US"/>
        </a:p>
      </dgm:t>
    </dgm:pt>
    <dgm:pt modelId="{E851689B-47D8-49F9-855F-CEA37BA114B9}" type="pres">
      <dgm:prSet presAssocID="{BF343291-1A3B-4F02-B096-37520E42C673}" presName="node" presStyleLbl="node1" presStyleIdx="3" presStyleCnt="4">
        <dgm:presLayoutVars>
          <dgm:bulletEnabled val="1"/>
        </dgm:presLayoutVars>
      </dgm:prSet>
      <dgm:spPr/>
      <dgm:t>
        <a:bodyPr/>
        <a:lstStyle/>
        <a:p>
          <a:endParaRPr lang="zh-CN" altLang="en-US"/>
        </a:p>
      </dgm:t>
    </dgm:pt>
  </dgm:ptLst>
  <dgm:cxnLst>
    <dgm:cxn modelId="{ABD78934-39B4-46A8-96D8-2E8B5A700145}" srcId="{B747411E-0FB3-4617-817F-69EFF7B46871}" destId="{FE7F37EF-EF3B-4F8F-A245-17672BD630A1}" srcOrd="2" destOrd="0" parTransId="{DD76D0B3-282B-48A6-8999-2572FD9AFB0B}" sibTransId="{74B6FE0A-F4F2-4AAA-9F21-AE7360D934A6}"/>
    <dgm:cxn modelId="{F44DBAC0-ABE8-4BEC-ABE6-0408F0FC6ABD}" type="presOf" srcId="{F513AE1E-742D-4451-8C5B-C273E4250F46}" destId="{8606BC2D-558F-4CE4-97C4-A035352B12D6}" srcOrd="1" destOrd="0" presId="urn:microsoft.com/office/officeart/2005/8/layout/process2"/>
    <dgm:cxn modelId="{3EE5D671-4FC7-43B8-9B11-F0C57AC8C53C}" type="presOf" srcId="{B3E46AE5-3522-4124-8557-E585E23333A8}" destId="{E7C41BD4-C1EE-4669-A208-11CCA13D2523}" srcOrd="1" destOrd="0" presId="urn:microsoft.com/office/officeart/2005/8/layout/process2"/>
    <dgm:cxn modelId="{0714FA11-F84B-4F14-84CD-45B478832FEB}" type="presOf" srcId="{14179069-1F26-4CB9-B7AF-C5618FE90653}" destId="{4F5F3D18-E3DD-4D0C-9135-CDF9166DA8DC}" srcOrd="0" destOrd="0" presId="urn:microsoft.com/office/officeart/2005/8/layout/process2"/>
    <dgm:cxn modelId="{D7736BA4-0298-4C35-84F6-EDF77AF53FDB}" type="presOf" srcId="{C1A7D861-1D89-4A12-AFEF-8E30B3D72BC3}" destId="{EEF9D88D-7017-47F5-819C-8A37C529B6B1}" srcOrd="0" destOrd="0" presId="urn:microsoft.com/office/officeart/2005/8/layout/process2"/>
    <dgm:cxn modelId="{CF34CFD2-E89F-426E-8883-E51F64B87E99}" type="presOf" srcId="{F513AE1E-742D-4451-8C5B-C273E4250F46}" destId="{5EC6AF0B-2E9D-472E-8327-21BF371728E1}" srcOrd="0" destOrd="0" presId="urn:microsoft.com/office/officeart/2005/8/layout/process2"/>
    <dgm:cxn modelId="{097C62DD-ED5E-4BF0-8DCE-518BE78E42D2}" srcId="{B747411E-0FB3-4617-817F-69EFF7B46871}" destId="{14179069-1F26-4CB9-B7AF-C5618FE90653}" srcOrd="0" destOrd="0" parTransId="{07FBE21C-B3B2-4533-A200-7A2BE344A696}" sibTransId="{F513AE1E-742D-4451-8C5B-C273E4250F46}"/>
    <dgm:cxn modelId="{EE0198E4-F35F-400D-AB72-5E6D39EBDEB6}" srcId="{B747411E-0FB3-4617-817F-69EFF7B46871}" destId="{BF343291-1A3B-4F02-B096-37520E42C673}" srcOrd="3" destOrd="0" parTransId="{8EE029D3-3616-4F17-B474-7268EAD3FE58}" sibTransId="{9B470384-9690-4AFD-AE45-12B180E81D94}"/>
    <dgm:cxn modelId="{05C58C4C-FE4B-4AD4-8A13-4C8FBE26250F}" type="presOf" srcId="{B747411E-0FB3-4617-817F-69EFF7B46871}" destId="{61C7B9EC-4E90-450E-852E-54790F1C7FDF}" srcOrd="0" destOrd="0" presId="urn:microsoft.com/office/officeart/2005/8/layout/process2"/>
    <dgm:cxn modelId="{6F8FE287-A8BA-4077-9285-6E3A54FCC66B}" type="presOf" srcId="{B3E46AE5-3522-4124-8557-E585E23333A8}" destId="{A11E6CF5-38BA-476F-A994-2FE80F311253}" srcOrd="0" destOrd="0" presId="urn:microsoft.com/office/officeart/2005/8/layout/process2"/>
    <dgm:cxn modelId="{680FCFF7-B067-4BCD-8CAB-C2E4F21F421C}" type="presOf" srcId="{BF343291-1A3B-4F02-B096-37520E42C673}" destId="{E851689B-47D8-49F9-855F-CEA37BA114B9}" srcOrd="0" destOrd="0" presId="urn:microsoft.com/office/officeart/2005/8/layout/process2"/>
    <dgm:cxn modelId="{CC911A60-0EFA-484C-9ED1-C6A137BA37D0}" srcId="{B747411E-0FB3-4617-817F-69EFF7B46871}" destId="{C1A7D861-1D89-4A12-AFEF-8E30B3D72BC3}" srcOrd="1" destOrd="0" parTransId="{83CD702E-38E0-4F03-A2DE-85E97B438CBE}" sibTransId="{B3E46AE5-3522-4124-8557-E585E23333A8}"/>
    <dgm:cxn modelId="{7CFE9CC3-8BDA-49DD-81B0-49B96268EBC1}" type="presOf" srcId="{74B6FE0A-F4F2-4AAA-9F21-AE7360D934A6}" destId="{CB044398-E90A-4F4E-8A17-7158F692ECA6}" srcOrd="1" destOrd="0" presId="urn:microsoft.com/office/officeart/2005/8/layout/process2"/>
    <dgm:cxn modelId="{E08D2B8C-B48D-4367-8C87-5FE783E71558}" type="presOf" srcId="{74B6FE0A-F4F2-4AAA-9F21-AE7360D934A6}" destId="{AFC7715B-CB7B-42A3-AE02-877A295C5B6F}" srcOrd="0" destOrd="0" presId="urn:microsoft.com/office/officeart/2005/8/layout/process2"/>
    <dgm:cxn modelId="{E5AECC1F-95F1-44B6-BE03-F0C5351130DC}" type="presOf" srcId="{FE7F37EF-EF3B-4F8F-A245-17672BD630A1}" destId="{6FE88610-59A4-4171-BA63-DF5D5AC41677}" srcOrd="0" destOrd="0" presId="urn:microsoft.com/office/officeart/2005/8/layout/process2"/>
    <dgm:cxn modelId="{5FF51641-3EDC-4204-B544-DC490F3B2469}" type="presParOf" srcId="{61C7B9EC-4E90-450E-852E-54790F1C7FDF}" destId="{4F5F3D18-E3DD-4D0C-9135-CDF9166DA8DC}" srcOrd="0" destOrd="0" presId="urn:microsoft.com/office/officeart/2005/8/layout/process2"/>
    <dgm:cxn modelId="{FA7686B3-2CC3-4CD0-8BAA-C394D8F4941A}" type="presParOf" srcId="{61C7B9EC-4E90-450E-852E-54790F1C7FDF}" destId="{5EC6AF0B-2E9D-472E-8327-21BF371728E1}" srcOrd="1" destOrd="0" presId="urn:microsoft.com/office/officeart/2005/8/layout/process2"/>
    <dgm:cxn modelId="{5FFB9417-8518-46A9-B32A-A14A3F0E0A24}" type="presParOf" srcId="{5EC6AF0B-2E9D-472E-8327-21BF371728E1}" destId="{8606BC2D-558F-4CE4-97C4-A035352B12D6}" srcOrd="0" destOrd="0" presId="urn:microsoft.com/office/officeart/2005/8/layout/process2"/>
    <dgm:cxn modelId="{6092BF42-6FC0-4681-9A24-513776632A39}" type="presParOf" srcId="{61C7B9EC-4E90-450E-852E-54790F1C7FDF}" destId="{EEF9D88D-7017-47F5-819C-8A37C529B6B1}" srcOrd="2" destOrd="0" presId="urn:microsoft.com/office/officeart/2005/8/layout/process2"/>
    <dgm:cxn modelId="{9B4027DF-8331-4A99-A339-F3D7B430DC33}" type="presParOf" srcId="{61C7B9EC-4E90-450E-852E-54790F1C7FDF}" destId="{A11E6CF5-38BA-476F-A994-2FE80F311253}" srcOrd="3" destOrd="0" presId="urn:microsoft.com/office/officeart/2005/8/layout/process2"/>
    <dgm:cxn modelId="{BC2171E8-9743-4650-8D07-61AED8DAE1BA}" type="presParOf" srcId="{A11E6CF5-38BA-476F-A994-2FE80F311253}" destId="{E7C41BD4-C1EE-4669-A208-11CCA13D2523}" srcOrd="0" destOrd="0" presId="urn:microsoft.com/office/officeart/2005/8/layout/process2"/>
    <dgm:cxn modelId="{8211E985-3E96-48F5-80FA-C045CD377236}" type="presParOf" srcId="{61C7B9EC-4E90-450E-852E-54790F1C7FDF}" destId="{6FE88610-59A4-4171-BA63-DF5D5AC41677}" srcOrd="4" destOrd="0" presId="urn:microsoft.com/office/officeart/2005/8/layout/process2"/>
    <dgm:cxn modelId="{66EB97CE-6F37-4F71-B6FF-1EBD2C5AC8BA}" type="presParOf" srcId="{61C7B9EC-4E90-450E-852E-54790F1C7FDF}" destId="{AFC7715B-CB7B-42A3-AE02-877A295C5B6F}" srcOrd="5" destOrd="0" presId="urn:microsoft.com/office/officeart/2005/8/layout/process2"/>
    <dgm:cxn modelId="{0D376AB2-5D31-438C-8F3B-461FB47F301A}" type="presParOf" srcId="{AFC7715B-CB7B-42A3-AE02-877A295C5B6F}" destId="{CB044398-E90A-4F4E-8A17-7158F692ECA6}" srcOrd="0" destOrd="0" presId="urn:microsoft.com/office/officeart/2005/8/layout/process2"/>
    <dgm:cxn modelId="{504CF1CE-EADE-4FC6-A17C-44ED55E980B3}" type="presParOf" srcId="{61C7B9EC-4E90-450E-852E-54790F1C7FDF}" destId="{E851689B-47D8-49F9-855F-CEA37BA114B9}" srcOrd="6" destOrd="0" presId="urn:microsoft.com/office/officeart/2005/8/layout/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8">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19">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29"/>
              <a:ext cx="5742" cy="1183"/>
              <a:chOff x="0" y="3"/>
              <a:chExt cx="5760" cy="1677"/>
            </a:xfrm>
          </p:grpSpPr>
          <p:sp>
            <p:nvSpPr>
              <p:cNvPr id="16" name="Rectangle 11"/>
              <p:cNvSpPr>
                <a:spLocks noChangeArrowheads="1"/>
              </p:cNvSpPr>
              <p:nvPr userDrawn="1"/>
            </p:nvSpPr>
            <p:spPr bwMode="auto">
              <a:xfrm>
                <a:off x="0" y="3"/>
                <a:ext cx="5760" cy="1677"/>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3"/>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l">
              <a:defRPr sz="4000" b="1"/>
            </a:lvl1pPr>
          </a:lstStyle>
          <a:p>
            <a:r>
              <a:rPr lang="zh-CN" altLang="en-US"/>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1800" b="0">
                <a:solidFill>
                  <a:schemeClr val="bg1"/>
                </a:solidFill>
              </a:defRPr>
            </a:lvl1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0CB2F9E6-6582-4B2C-B4E0-8EB2502B53C4}"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6D47C7C9-13CB-40C9-A73F-2FBAB8FE2C47}"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灯片编号占位符 2"/>
          <p:cNvSpPr>
            <a:spLocks noGrp="1"/>
          </p:cNvSpPr>
          <p:nvPr>
            <p:ph type="sldNum" sz="quarter" idx="10"/>
          </p:nvPr>
        </p:nvSpPr>
        <p:spPr/>
        <p:txBody>
          <a:bodyPr/>
          <a:lstStyle>
            <a:lvl1pPr>
              <a:defRPr/>
            </a:lvl1pPr>
          </a:lstStyle>
          <a:p>
            <a:pPr>
              <a:defRPr/>
            </a:pPr>
            <a:fld id="{90280BE2-26FA-41AD-BE6D-2A7FB3FB18E0}" type="slidenum">
              <a:rPr lang="zh-CN" altLang="en-US"/>
              <a:pPr>
                <a:defRPr/>
              </a:pPr>
              <a:t>‹#›</a:t>
            </a:fld>
            <a:endParaRPr lang="en-US" altLang="zh-CN" sz="1800"/>
          </a:p>
        </p:txBody>
      </p:sp>
      <p:sp>
        <p:nvSpPr>
          <p:cNvPr id="3" name="日期占位符 3"/>
          <p:cNvSpPr>
            <a:spLocks noGrp="1"/>
          </p:cNvSpPr>
          <p:nvPr>
            <p:ph type="dt" sz="half" idx="11"/>
          </p:nvPr>
        </p:nvSpPr>
        <p:spPr/>
        <p:txBody>
          <a:bodyPr/>
          <a:lstStyle>
            <a:lvl1pPr>
              <a:defRPr/>
            </a:lvl1pPr>
          </a:lstStyle>
          <a:p>
            <a:pPr>
              <a:defRPr/>
            </a:pPr>
            <a:r>
              <a:rPr lang="zh-CN" altLang="zh-CN"/>
              <a:t>www.pumpress.com.cn</a:t>
            </a:r>
            <a:endParaRPr lang="zh-CN" altLang="zh-CN" sz="1800">
              <a:solidFill>
                <a:schemeClr val="tx1"/>
              </a:solidFill>
              <a:latin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b="1"/>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lvl1pPr>
              <a:lnSpc>
                <a:spcPct val="150000"/>
              </a:lnSpc>
              <a:spcBef>
                <a:spcPts val="0"/>
              </a:spcBef>
              <a:defRPr sz="3200" b="1">
                <a:solidFill>
                  <a:schemeClr val="tx1"/>
                </a:solidFill>
              </a:defRPr>
            </a:lvl1pPr>
            <a:lvl2pPr>
              <a:lnSpc>
                <a:spcPct val="150000"/>
              </a:lnSpc>
              <a:spcBef>
                <a:spcPts val="0"/>
              </a:spcBef>
              <a:defRPr sz="2800" b="1">
                <a:solidFill>
                  <a:schemeClr val="tx1"/>
                </a:solidFill>
              </a:defRPr>
            </a:lvl2pPr>
            <a:lvl3pPr>
              <a:lnSpc>
                <a:spcPct val="150000"/>
              </a:lnSpc>
              <a:spcBef>
                <a:spcPts val="0"/>
              </a:spcBef>
              <a:defRPr sz="2400" b="1">
                <a:solidFill>
                  <a:schemeClr val="tx1"/>
                </a:solidFill>
              </a:defRPr>
            </a:lvl3pPr>
            <a:lvl4pPr>
              <a:lnSpc>
                <a:spcPct val="150000"/>
              </a:lnSpc>
              <a:spcBef>
                <a:spcPts val="0"/>
              </a:spcBef>
              <a:defRPr sz="2400" b="1">
                <a:solidFill>
                  <a:schemeClr val="tx1"/>
                </a:solidFill>
              </a:defRPr>
            </a:lvl4pPr>
            <a:lvl5pPr>
              <a:lnSpc>
                <a:spcPct val="150000"/>
              </a:lnSpc>
              <a:spcBef>
                <a:spcPts val="0"/>
              </a:spcBef>
              <a:defRPr sz="2400" b="1">
                <a:solidFill>
                  <a:schemeClr val="tx1"/>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33AC3AE4-69E3-4B0F-B11E-05F04B9DBC2F}"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C5530275-7F9B-4F02-B6FC-0B0891ACC705}"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AF128906-ACF4-4324-AB4A-9F02E4E5C8B0}"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79E221F4-F563-4008-8527-3194B28028C3}"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D1678E79-81A1-4E4D-9284-09D71F40D1A3}"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79D865-FECA-44AA-BCE5-0EBF2E943C03}"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55F83D6B-0F13-437F-97B6-D845D91E98C2}"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B205646F-E114-4F92-B697-F459DEC06CE0}"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4"/>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CA8C060A-3F86-4F66-B731-B3B2B62FBB2C}"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ea typeface="+mn-ea"/>
            </a:endParaRPr>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5"/>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hf sldNum="0" hdr="0" ftr="0"/>
  <p:txStyles>
    <p:titleStyle>
      <a:lvl1pPr algn="r" rtl="0" eaLnBrk="0" fontAlgn="base" hangingPunct="0">
        <a:spcBef>
          <a:spcPct val="0"/>
        </a:spcBef>
        <a:spcAft>
          <a:spcPct val="0"/>
        </a:spcAft>
        <a:defRPr sz="3200">
          <a:solidFill>
            <a:schemeClr val="bg1"/>
          </a:solidFill>
          <a:latin typeface="+mj-lt"/>
          <a:ea typeface="+mj-ea"/>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accent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Char char="•"/>
        <a:defRPr sz="2200">
          <a:solidFill>
            <a:schemeClr val="tx1"/>
          </a:solidFill>
          <a:latin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p:cNvSpPr>
          <p:nvPr>
            <p:ph type="ctrTitle"/>
          </p:nvPr>
        </p:nvSpPr>
        <p:spPr>
          <a:xfrm>
            <a:off x="107950" y="2276475"/>
            <a:ext cx="4895850" cy="2286000"/>
          </a:xfrm>
        </p:spPr>
        <p:txBody>
          <a:bodyPr/>
          <a:lstStyle/>
          <a:p>
            <a:pPr algn="ctr"/>
            <a:r>
              <a:rPr lang="zh-CN" altLang="en-US" smtClean="0">
                <a:ea typeface="宋体" charset="-122"/>
                <a:sym typeface="Verdana" pitchFamily="34" charset="0"/>
              </a:rPr>
              <a:t>第十一章   </a:t>
            </a:r>
            <a:br>
              <a:rPr lang="zh-CN" altLang="en-US" smtClean="0">
                <a:ea typeface="宋体" charset="-122"/>
                <a:sym typeface="Verdana" pitchFamily="34" charset="0"/>
              </a:rPr>
            </a:br>
            <a:r>
              <a:rPr lang="zh-CN" altLang="en-US" smtClean="0">
                <a:ea typeface="宋体" charset="-122"/>
                <a:sym typeface="Verdana" pitchFamily="34" charset="0"/>
              </a:rPr>
              <a:t>社区临终关怀与护理</a:t>
            </a:r>
          </a:p>
        </p:txBody>
      </p:sp>
      <p:sp>
        <p:nvSpPr>
          <p:cNvPr id="14338" name="副标题 2"/>
          <p:cNvSpPr>
            <a:spLocks noGrp="1"/>
          </p:cNvSpPr>
          <p:nvPr>
            <p:ph type="subTitle" idx="1"/>
          </p:nvPr>
        </p:nvSpPr>
        <p:spPr/>
        <p:txBody>
          <a:bodyPr/>
          <a:lstStyle/>
          <a:p>
            <a:endParaRPr lang="zh-CN" altLang="en-US" smtClean="0">
              <a:ea typeface="宋体"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4"/>
          <p:cNvSpPr>
            <a:spLocks noGrp="1"/>
          </p:cNvSpPr>
          <p:nvPr>
            <p:ph type="title"/>
          </p:nvPr>
        </p:nvSpPr>
        <p:spPr/>
        <p:txBody>
          <a:bodyPr/>
          <a:lstStyle/>
          <a:p>
            <a:r>
              <a:rPr lang="zh-CN" altLang="en-US" smtClean="0">
                <a:ea typeface="宋体" charset="-122"/>
              </a:rPr>
              <a:t>一、临终关怀</a:t>
            </a:r>
          </a:p>
        </p:txBody>
      </p:sp>
      <p:sp>
        <p:nvSpPr>
          <p:cNvPr id="23554" name="Rectangle 3"/>
          <p:cNvSpPr>
            <a:spLocks noGrp="1" noChangeArrowheads="1"/>
          </p:cNvSpPr>
          <p:nvPr>
            <p:ph type="body" idx="1"/>
          </p:nvPr>
        </p:nvSpPr>
        <p:spPr>
          <a:xfrm>
            <a:off x="304800" y="1341438"/>
            <a:ext cx="8610600" cy="4906962"/>
          </a:xfrm>
        </p:spPr>
        <p:txBody>
          <a:bodyPr/>
          <a:lstStyle/>
          <a:p>
            <a:pPr>
              <a:spcBef>
                <a:spcPct val="0"/>
              </a:spcBef>
              <a:buFont typeface="Wingdings" pitchFamily="2" charset="2"/>
              <a:buNone/>
            </a:pPr>
            <a:r>
              <a:rPr lang="zh-CN" altLang="en-US" smtClean="0">
                <a:ea typeface="宋体" charset="-122"/>
              </a:rPr>
              <a:t>（五）临终关怀的团队及机构</a:t>
            </a:r>
            <a:endParaRPr lang="en-US" altLang="zh-CN" smtClean="0">
              <a:ea typeface="宋体" charset="-122"/>
            </a:endParaRPr>
          </a:p>
          <a:p>
            <a:pPr>
              <a:spcBef>
                <a:spcPct val="0"/>
              </a:spcBef>
            </a:pPr>
            <a:r>
              <a:rPr lang="zh-CN" altLang="en-US" sz="2800" smtClean="0">
                <a:ea typeface="宋体" charset="-122"/>
              </a:rPr>
              <a:t>机构形式  </a:t>
            </a:r>
          </a:p>
          <a:p>
            <a:pPr lvl="1">
              <a:spcBef>
                <a:spcPct val="0"/>
              </a:spcBef>
            </a:pPr>
            <a:r>
              <a:rPr lang="zh-CN" altLang="en-US" sz="2400" smtClean="0">
                <a:latin typeface="Arial" charset="0"/>
                <a:ea typeface="宋体" charset="-122"/>
              </a:rPr>
              <a:t>独立的临终关怀院，如北京松堂关怀院</a:t>
            </a:r>
          </a:p>
          <a:p>
            <a:pPr lvl="1">
              <a:spcBef>
                <a:spcPct val="0"/>
              </a:spcBef>
            </a:pPr>
            <a:r>
              <a:rPr lang="zh-CN" altLang="en-US" sz="2400" smtClean="0">
                <a:latin typeface="Arial" charset="0"/>
                <a:ea typeface="宋体" charset="-122"/>
              </a:rPr>
              <a:t>医院中的临终关怀中心，如宁养院</a:t>
            </a:r>
          </a:p>
          <a:p>
            <a:pPr lvl="1">
              <a:spcBef>
                <a:spcPct val="0"/>
              </a:spcBef>
            </a:pPr>
            <a:r>
              <a:rPr lang="zh-CN" altLang="en-US" sz="2400" smtClean="0">
                <a:latin typeface="Arial" charset="0"/>
                <a:ea typeface="宋体" charset="-122"/>
              </a:rPr>
              <a:t>临终关怀家庭病床</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zh-CN" altLang="en-US" smtClean="0">
                <a:ea typeface="宋体" charset="-122"/>
              </a:rPr>
              <a:t>二、社区临终关怀</a:t>
            </a:r>
          </a:p>
        </p:txBody>
      </p:sp>
      <p:sp>
        <p:nvSpPr>
          <p:cNvPr id="24578" name="Rectangle 3"/>
          <p:cNvSpPr>
            <a:spLocks noGrp="1" noChangeArrowheads="1"/>
          </p:cNvSpPr>
          <p:nvPr>
            <p:ph type="body" idx="1"/>
          </p:nvPr>
        </p:nvSpPr>
        <p:spPr>
          <a:xfrm>
            <a:off x="179388" y="981075"/>
            <a:ext cx="8736012" cy="5267325"/>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英国社区临终关怀服务模式</a:t>
            </a:r>
          </a:p>
        </p:txBody>
      </p:sp>
      <p:pic>
        <p:nvPicPr>
          <p:cNvPr id="24579" name="Picture 4"/>
          <p:cNvPicPr>
            <a:picLocks noChangeAspect="1" noChangeArrowheads="1"/>
          </p:cNvPicPr>
          <p:nvPr/>
        </p:nvPicPr>
        <p:blipFill>
          <a:blip r:embed="rId2"/>
          <a:srcRect t="6909" b="4997"/>
          <a:stretch>
            <a:fillRect/>
          </a:stretch>
        </p:blipFill>
        <p:spPr bwMode="auto">
          <a:xfrm>
            <a:off x="1692275" y="2349500"/>
            <a:ext cx="5616575" cy="41751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zh-CN" altLang="en-US" smtClean="0">
                <a:ea typeface="宋体" charset="-122"/>
              </a:rPr>
              <a:t>二、社区临终关怀</a:t>
            </a:r>
          </a:p>
        </p:txBody>
      </p:sp>
      <p:sp>
        <p:nvSpPr>
          <p:cNvPr id="25602" name="Rectangle 3"/>
          <p:cNvSpPr>
            <a:spLocks noGrp="1" noChangeArrowheads="1"/>
          </p:cNvSpPr>
          <p:nvPr>
            <p:ph type="body" idx="1"/>
          </p:nvPr>
        </p:nvSpPr>
        <p:spPr>
          <a:xfrm>
            <a:off x="179388" y="981075"/>
            <a:ext cx="8736012" cy="5267325"/>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美国社区临终关怀服务模式</a:t>
            </a:r>
          </a:p>
        </p:txBody>
      </p:sp>
      <p:pic>
        <p:nvPicPr>
          <p:cNvPr id="25603" name="Picture 9"/>
          <p:cNvPicPr>
            <a:picLocks noChangeAspect="1" noChangeArrowheads="1"/>
          </p:cNvPicPr>
          <p:nvPr/>
        </p:nvPicPr>
        <p:blipFill>
          <a:blip r:embed="rId2"/>
          <a:srcRect/>
          <a:stretch>
            <a:fillRect/>
          </a:stretch>
        </p:blipFill>
        <p:spPr bwMode="auto">
          <a:xfrm>
            <a:off x="1331913" y="2349500"/>
            <a:ext cx="5940425" cy="40322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zh-CN" altLang="en-US" smtClean="0">
                <a:ea typeface="宋体" charset="-122"/>
              </a:rPr>
              <a:t>二、社区临终关怀</a:t>
            </a:r>
          </a:p>
        </p:txBody>
      </p:sp>
      <p:sp>
        <p:nvSpPr>
          <p:cNvPr id="26626" name="Rectangle 3"/>
          <p:cNvSpPr>
            <a:spLocks noGrp="1" noChangeArrowheads="1"/>
          </p:cNvSpPr>
          <p:nvPr>
            <p:ph type="body" idx="1"/>
          </p:nvPr>
        </p:nvSpPr>
        <p:spPr>
          <a:xfrm>
            <a:off x="304800" y="1052513"/>
            <a:ext cx="8610600" cy="5472112"/>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中国社区临终关怀服务模式</a:t>
            </a:r>
            <a:endParaRPr lang="en-US" altLang="zh-CN" sz="2800" smtClean="0">
              <a:ea typeface="宋体" charset="-122"/>
            </a:endParaRPr>
          </a:p>
          <a:p>
            <a:pPr lvl="1">
              <a:spcBef>
                <a:spcPct val="0"/>
              </a:spcBef>
            </a:pPr>
            <a:r>
              <a:rPr lang="zh-CN" altLang="en-US" sz="2400" smtClean="0">
                <a:latin typeface="Arial" charset="0"/>
                <a:ea typeface="宋体" charset="-122"/>
              </a:rPr>
              <a:t>台湾社区临终关怀服务模式</a:t>
            </a:r>
          </a:p>
        </p:txBody>
      </p:sp>
      <p:pic>
        <p:nvPicPr>
          <p:cNvPr id="26627" name="Picture 4"/>
          <p:cNvPicPr>
            <a:picLocks noChangeAspect="1" noChangeArrowheads="1"/>
          </p:cNvPicPr>
          <p:nvPr/>
        </p:nvPicPr>
        <p:blipFill>
          <a:blip r:embed="rId2"/>
          <a:srcRect l="3999" r="2669" b="5746"/>
          <a:stretch>
            <a:fillRect/>
          </a:stretch>
        </p:blipFill>
        <p:spPr bwMode="auto">
          <a:xfrm>
            <a:off x="1835150" y="3068638"/>
            <a:ext cx="5040313" cy="3455987"/>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zh-CN" altLang="en-US" smtClean="0">
                <a:ea typeface="宋体" charset="-122"/>
              </a:rPr>
              <a:t>二、社区临终关怀</a:t>
            </a:r>
          </a:p>
        </p:txBody>
      </p:sp>
      <p:sp>
        <p:nvSpPr>
          <p:cNvPr id="27650" name="Rectangle 3"/>
          <p:cNvSpPr>
            <a:spLocks noGrp="1" noChangeArrowheads="1"/>
          </p:cNvSpPr>
          <p:nvPr>
            <p:ph type="body" idx="1"/>
          </p:nvPr>
        </p:nvSpPr>
        <p:spPr>
          <a:xfrm>
            <a:off x="304800" y="981075"/>
            <a:ext cx="8610600" cy="5543550"/>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中国社区临终关怀服务模式</a:t>
            </a:r>
            <a:endParaRPr lang="en-US" altLang="zh-CN" sz="2800" smtClean="0">
              <a:ea typeface="宋体" charset="-122"/>
            </a:endParaRPr>
          </a:p>
          <a:p>
            <a:pPr lvl="1">
              <a:spcBef>
                <a:spcPct val="0"/>
              </a:spcBef>
            </a:pPr>
            <a:r>
              <a:rPr lang="zh-CN" altLang="en-US" sz="2400" smtClean="0">
                <a:latin typeface="Arial" charset="0"/>
                <a:ea typeface="宋体" charset="-122"/>
              </a:rPr>
              <a:t>大陆社区临终关怀服务模式</a:t>
            </a:r>
            <a:endParaRPr lang="en-US" altLang="zh-CN" sz="2400" smtClean="0">
              <a:latin typeface="Arial" charset="0"/>
              <a:ea typeface="宋体" charset="-122"/>
            </a:endParaRPr>
          </a:p>
          <a:p>
            <a:pPr lvl="2">
              <a:spcBef>
                <a:spcPct val="0"/>
              </a:spcBef>
            </a:pPr>
            <a:r>
              <a:rPr lang="zh-CN" altLang="en-US" sz="2000" smtClean="0">
                <a:latin typeface="Arial" charset="0"/>
                <a:ea typeface="宋体" charset="-122"/>
              </a:rPr>
              <a:t>李嘉诚基金会临终关怀服务模式</a:t>
            </a:r>
          </a:p>
        </p:txBody>
      </p:sp>
      <p:pic>
        <p:nvPicPr>
          <p:cNvPr id="27651" name="Picture 6"/>
          <p:cNvPicPr>
            <a:picLocks noChangeAspect="1" noChangeArrowheads="1"/>
          </p:cNvPicPr>
          <p:nvPr/>
        </p:nvPicPr>
        <p:blipFill>
          <a:blip r:embed="rId2"/>
          <a:srcRect l="6895" t="4628" r="12074"/>
          <a:stretch>
            <a:fillRect/>
          </a:stretch>
        </p:blipFill>
        <p:spPr bwMode="auto">
          <a:xfrm>
            <a:off x="2700338" y="3500438"/>
            <a:ext cx="3384550" cy="2968625"/>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zh-CN" altLang="en-US" smtClean="0">
                <a:ea typeface="宋体" charset="-122"/>
              </a:rPr>
              <a:t>二、社区临终关怀</a:t>
            </a:r>
          </a:p>
        </p:txBody>
      </p:sp>
      <p:sp>
        <p:nvSpPr>
          <p:cNvPr id="28674" name="Rectangle 3"/>
          <p:cNvSpPr>
            <a:spLocks noGrp="1" noChangeArrowheads="1"/>
          </p:cNvSpPr>
          <p:nvPr>
            <p:ph type="body" idx="1"/>
          </p:nvPr>
        </p:nvSpPr>
        <p:spPr>
          <a:xfrm>
            <a:off x="304800" y="981075"/>
            <a:ext cx="8610600" cy="5543550"/>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中国社区临终关怀服务模式</a:t>
            </a:r>
            <a:endParaRPr lang="en-US" altLang="zh-CN" sz="2800" smtClean="0">
              <a:ea typeface="宋体" charset="-122"/>
            </a:endParaRPr>
          </a:p>
          <a:p>
            <a:pPr lvl="1">
              <a:spcBef>
                <a:spcPct val="0"/>
              </a:spcBef>
            </a:pPr>
            <a:r>
              <a:rPr lang="zh-CN" altLang="en-US" sz="2400" smtClean="0">
                <a:latin typeface="Arial" charset="0"/>
                <a:ea typeface="宋体" charset="-122"/>
              </a:rPr>
              <a:t>大陆社区临终关怀服务模式</a:t>
            </a:r>
            <a:endParaRPr lang="en-US" altLang="zh-CN" sz="2400" smtClean="0">
              <a:latin typeface="Arial" charset="0"/>
              <a:ea typeface="宋体" charset="-122"/>
            </a:endParaRPr>
          </a:p>
          <a:p>
            <a:pPr lvl="2">
              <a:spcBef>
                <a:spcPct val="0"/>
              </a:spcBef>
            </a:pPr>
            <a:r>
              <a:rPr lang="zh-CN" altLang="en-US" sz="2000" smtClean="0">
                <a:latin typeface="Arial" charset="0"/>
                <a:ea typeface="宋体" charset="-122"/>
              </a:rPr>
              <a:t>作为研究试建的农村社区老年临终关怀服务模式</a:t>
            </a:r>
          </a:p>
        </p:txBody>
      </p:sp>
      <p:pic>
        <p:nvPicPr>
          <p:cNvPr id="28675" name="Picture 7"/>
          <p:cNvPicPr>
            <a:picLocks noChangeAspect="1" noChangeArrowheads="1"/>
          </p:cNvPicPr>
          <p:nvPr/>
        </p:nvPicPr>
        <p:blipFill>
          <a:blip r:embed="rId2"/>
          <a:srcRect/>
          <a:stretch>
            <a:fillRect/>
          </a:stretch>
        </p:blipFill>
        <p:spPr bwMode="auto">
          <a:xfrm>
            <a:off x="1619250" y="3357563"/>
            <a:ext cx="5400675" cy="31400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zh-CN" altLang="en-US" smtClean="0">
                <a:ea typeface="宋体" charset="-122"/>
              </a:rPr>
              <a:t>二、社区临终关怀</a:t>
            </a:r>
          </a:p>
        </p:txBody>
      </p:sp>
      <p:sp>
        <p:nvSpPr>
          <p:cNvPr id="29698" name="Rectangle 3"/>
          <p:cNvSpPr>
            <a:spLocks noGrp="1" noChangeArrowheads="1"/>
          </p:cNvSpPr>
          <p:nvPr>
            <p:ph type="body" idx="1"/>
          </p:nvPr>
        </p:nvSpPr>
        <p:spPr>
          <a:xfrm>
            <a:off x="304800" y="1125538"/>
            <a:ext cx="8610600" cy="5399087"/>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中国社区临终关怀服务模式</a:t>
            </a:r>
          </a:p>
          <a:p>
            <a:pPr lvl="1">
              <a:spcBef>
                <a:spcPct val="0"/>
              </a:spcBef>
            </a:pPr>
            <a:r>
              <a:rPr lang="zh-CN" altLang="en-US" smtClean="0">
                <a:latin typeface="Arial" charset="0"/>
                <a:ea typeface="宋体" charset="-122"/>
              </a:rPr>
              <a:t>大陆社区临终关怀服务模式</a:t>
            </a:r>
          </a:p>
          <a:p>
            <a:pPr lvl="2">
              <a:spcBef>
                <a:spcPct val="0"/>
              </a:spcBef>
            </a:pPr>
            <a:r>
              <a:rPr lang="en-US" altLang="zh-CN" smtClean="0">
                <a:solidFill>
                  <a:srgbClr val="FF6600"/>
                </a:solidFill>
                <a:latin typeface="Arial" charset="0"/>
                <a:ea typeface="宋体" charset="-122"/>
              </a:rPr>
              <a:t>PSD</a:t>
            </a:r>
            <a:r>
              <a:rPr lang="zh-CN" altLang="en-US" smtClean="0">
                <a:solidFill>
                  <a:srgbClr val="FF6600"/>
                </a:solidFill>
                <a:latin typeface="Arial" charset="0"/>
                <a:ea typeface="宋体" charset="-122"/>
              </a:rPr>
              <a:t>模式</a:t>
            </a:r>
            <a:r>
              <a:rPr lang="zh-CN" altLang="en-US" smtClean="0">
                <a:latin typeface="Arial" charset="0"/>
                <a:ea typeface="宋体" charset="-122"/>
              </a:rPr>
              <a:t>：李义庭提出“一个中心</a:t>
            </a:r>
            <a:r>
              <a:rPr lang="en-US" altLang="zh-CN" smtClean="0">
                <a:latin typeface="Arial" charset="0"/>
                <a:ea typeface="宋体" charset="-122"/>
              </a:rPr>
              <a:t>,</a:t>
            </a:r>
            <a:r>
              <a:rPr lang="zh-CN" altLang="en-US" smtClean="0">
                <a:latin typeface="Arial" charset="0"/>
                <a:ea typeface="宋体" charset="-122"/>
              </a:rPr>
              <a:t>三个方位</a:t>
            </a:r>
            <a:r>
              <a:rPr lang="en-US" altLang="zh-CN" smtClean="0">
                <a:latin typeface="Arial" charset="0"/>
                <a:ea typeface="宋体" charset="-122"/>
              </a:rPr>
              <a:t>,</a:t>
            </a:r>
            <a:r>
              <a:rPr lang="zh-CN" altLang="en-US" smtClean="0">
                <a:latin typeface="Arial" charset="0"/>
                <a:ea typeface="宋体" charset="-122"/>
              </a:rPr>
              <a:t>九个结合” 的临终关怀模式</a:t>
            </a:r>
            <a:r>
              <a:rPr lang="en-US" altLang="zh-CN" smtClean="0">
                <a:latin typeface="Arial" charset="0"/>
                <a:ea typeface="宋体" charset="-122"/>
              </a:rPr>
              <a:t>,</a:t>
            </a:r>
            <a:r>
              <a:rPr lang="zh-CN" altLang="en-US" smtClean="0">
                <a:latin typeface="Arial" charset="0"/>
                <a:ea typeface="宋体" charset="-122"/>
              </a:rPr>
              <a:t>即以解除患者的病痛为中心，在服务层面上，坚持临终关怀医院、社区临终关怀服务与家庭临终关怀病房相结合；在服务主体上，坚持国家、集体、民营相结合；在服务费用上，坚持国家、集体和社会投入相结合的模式。</a:t>
            </a:r>
          </a:p>
        </p:txBody>
      </p:sp>
      <p:sp>
        <p:nvSpPr>
          <p:cNvPr id="29699" name="Rectangle 4"/>
          <p:cNvSpPr>
            <a:spLocks noChangeArrowheads="1"/>
          </p:cNvSpPr>
          <p:nvPr/>
        </p:nvSpPr>
        <p:spPr bwMode="auto">
          <a:xfrm>
            <a:off x="0" y="2011363"/>
            <a:ext cx="9144000" cy="0"/>
          </a:xfrm>
          <a:prstGeom prst="rect">
            <a:avLst/>
          </a:prstGeom>
          <a:noFill/>
          <a:ln w="9525">
            <a:noFill/>
            <a:miter lim="800000"/>
            <a:headEnd/>
            <a:tailEnd/>
          </a:ln>
        </p:spPr>
        <p:txBody>
          <a:bodyPr wrap="none" anchor="ctr">
            <a:spAutoFit/>
          </a:bodyPr>
          <a:lstStyle/>
          <a:p>
            <a:endParaRPr lang="zh-CN" altLang="en-US"/>
          </a:p>
        </p:txBody>
      </p:sp>
      <p:sp>
        <p:nvSpPr>
          <p:cNvPr id="29700" name="Rectangle 5"/>
          <p:cNvSpPr>
            <a:spLocks noChangeArrowheads="1"/>
          </p:cNvSpPr>
          <p:nvPr/>
        </p:nvSpPr>
        <p:spPr bwMode="auto">
          <a:xfrm>
            <a:off x="0" y="2097088"/>
            <a:ext cx="9144000" cy="0"/>
          </a:xfrm>
          <a:prstGeom prst="rect">
            <a:avLst/>
          </a:prstGeom>
          <a:noFill/>
          <a:ln w="9525">
            <a:noFill/>
            <a:miter lim="800000"/>
            <a:headEnd/>
            <a:tailEnd/>
          </a:ln>
        </p:spPr>
        <p:txBody>
          <a:bodyPr wrap="none" anchor="ctr">
            <a:spAutoFit/>
          </a:bodyPr>
          <a:lstStyle/>
          <a:p>
            <a:endParaRPr lang="zh-CN" altLang="en-US"/>
          </a:p>
        </p:txBody>
      </p:sp>
      <p:sp>
        <p:nvSpPr>
          <p:cNvPr id="29701" name="Rectangle 6"/>
          <p:cNvSpPr>
            <a:spLocks noChangeArrowheads="1"/>
          </p:cNvSpPr>
          <p:nvPr/>
        </p:nvSpPr>
        <p:spPr bwMode="auto">
          <a:xfrm>
            <a:off x="0" y="2197100"/>
            <a:ext cx="9144000" cy="0"/>
          </a:xfrm>
          <a:prstGeom prst="rect">
            <a:avLst/>
          </a:prstGeom>
          <a:noFill/>
          <a:ln w="9525">
            <a:noFill/>
            <a:miter lim="800000"/>
            <a:headEnd/>
            <a:tailEnd/>
          </a:ln>
        </p:spPr>
        <p:txBody>
          <a:bodyPr wrap="none" anchor="ctr">
            <a:spAutoFit/>
          </a:bodyPr>
          <a:lstStyle/>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zh-CN" altLang="en-US" smtClean="0">
                <a:ea typeface="宋体" charset="-122"/>
              </a:rPr>
              <a:t>二、社区临终关怀</a:t>
            </a:r>
          </a:p>
        </p:txBody>
      </p:sp>
      <p:sp>
        <p:nvSpPr>
          <p:cNvPr id="30722" name="Rectangle 3"/>
          <p:cNvSpPr>
            <a:spLocks noGrp="1" noChangeArrowheads="1"/>
          </p:cNvSpPr>
          <p:nvPr>
            <p:ph type="body"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mtClean="0">
                <a:ea typeface="宋体" charset="-122"/>
              </a:rPr>
              <a:t>中国社区临终关怀服务模式</a:t>
            </a:r>
          </a:p>
          <a:p>
            <a:pPr lvl="1">
              <a:spcBef>
                <a:spcPct val="0"/>
              </a:spcBef>
            </a:pPr>
            <a:r>
              <a:rPr lang="zh-CN" altLang="en-US" smtClean="0">
                <a:latin typeface="Arial" charset="0"/>
                <a:ea typeface="宋体" charset="-122"/>
              </a:rPr>
              <a:t>大陆社区临终关怀服务模式</a:t>
            </a:r>
          </a:p>
          <a:p>
            <a:pPr lvl="2">
              <a:spcBef>
                <a:spcPct val="0"/>
              </a:spcBef>
            </a:pPr>
            <a:r>
              <a:rPr lang="zh-CN" altLang="en-US" smtClean="0">
                <a:solidFill>
                  <a:srgbClr val="FF6600"/>
                </a:solidFill>
                <a:latin typeface="Arial" charset="0"/>
                <a:ea typeface="宋体" charset="-122"/>
              </a:rPr>
              <a:t>施氏模式</a:t>
            </a:r>
            <a:r>
              <a:rPr lang="zh-CN" altLang="en-US" smtClean="0">
                <a:latin typeface="Arial" charset="0"/>
                <a:ea typeface="宋体" charset="-122"/>
              </a:rPr>
              <a:t>：施榕提出以乡村全科医生为照护指导，以家庭主妇为照护主体的乡村家庭临终照护模式。通过建立县、乡、村家庭临终照护指导中心，对乡村全科医生进行临终关怀的系统培训，订立“家庭临终照护公约”等环节实施照护。</a:t>
            </a:r>
          </a:p>
        </p:txBody>
      </p:sp>
      <p:sp>
        <p:nvSpPr>
          <p:cNvPr id="30723" name="Rectangle 4"/>
          <p:cNvSpPr>
            <a:spLocks noChangeArrowheads="1"/>
          </p:cNvSpPr>
          <p:nvPr/>
        </p:nvSpPr>
        <p:spPr bwMode="auto">
          <a:xfrm>
            <a:off x="0" y="2011363"/>
            <a:ext cx="9144000" cy="0"/>
          </a:xfrm>
          <a:prstGeom prst="rect">
            <a:avLst/>
          </a:prstGeom>
          <a:noFill/>
          <a:ln w="9525">
            <a:noFill/>
            <a:miter lim="800000"/>
            <a:headEnd/>
            <a:tailEnd/>
          </a:ln>
        </p:spPr>
        <p:txBody>
          <a:bodyPr wrap="none" anchor="ctr">
            <a:spAutoFit/>
          </a:bodyPr>
          <a:lstStyle/>
          <a:p>
            <a:endParaRPr lang="zh-CN" altLang="en-US"/>
          </a:p>
        </p:txBody>
      </p:sp>
      <p:sp>
        <p:nvSpPr>
          <p:cNvPr id="30724" name="Rectangle 5"/>
          <p:cNvSpPr>
            <a:spLocks noChangeArrowheads="1"/>
          </p:cNvSpPr>
          <p:nvPr/>
        </p:nvSpPr>
        <p:spPr bwMode="auto">
          <a:xfrm>
            <a:off x="0" y="2097088"/>
            <a:ext cx="9144000" cy="0"/>
          </a:xfrm>
          <a:prstGeom prst="rect">
            <a:avLst/>
          </a:prstGeom>
          <a:noFill/>
          <a:ln w="9525">
            <a:noFill/>
            <a:miter lim="800000"/>
            <a:headEnd/>
            <a:tailEnd/>
          </a:ln>
        </p:spPr>
        <p:txBody>
          <a:bodyPr wrap="none" anchor="ctr">
            <a:spAutoFit/>
          </a:bodyPr>
          <a:lstStyle/>
          <a:p>
            <a:endParaRPr lang="zh-CN" altLang="en-US"/>
          </a:p>
        </p:txBody>
      </p:sp>
      <p:sp>
        <p:nvSpPr>
          <p:cNvPr id="30725" name="Rectangle 6"/>
          <p:cNvSpPr>
            <a:spLocks noChangeArrowheads="1"/>
          </p:cNvSpPr>
          <p:nvPr/>
        </p:nvSpPr>
        <p:spPr bwMode="auto">
          <a:xfrm>
            <a:off x="0" y="2197100"/>
            <a:ext cx="9144000" cy="0"/>
          </a:xfrm>
          <a:prstGeom prst="rect">
            <a:avLst/>
          </a:prstGeom>
          <a:noFill/>
          <a:ln w="9525">
            <a:noFill/>
            <a:miter lim="800000"/>
            <a:headEnd/>
            <a:tailEnd/>
          </a:ln>
        </p:spPr>
        <p:txBody>
          <a:bodyPr wrap="none" anchor="ctr">
            <a:spAutoFit/>
          </a:bodyPr>
          <a:lstStyle/>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zh-CN" altLang="en-US" smtClean="0">
                <a:ea typeface="宋体" charset="-122"/>
              </a:rPr>
              <a:t>二、社区临终关怀</a:t>
            </a:r>
          </a:p>
        </p:txBody>
      </p:sp>
      <p:sp>
        <p:nvSpPr>
          <p:cNvPr id="31746"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（一）社区临终关怀服务模式</a:t>
            </a:r>
            <a:endParaRPr lang="en-US" altLang="zh-CN" smtClean="0">
              <a:ea typeface="宋体" charset="-122"/>
            </a:endParaRPr>
          </a:p>
          <a:p>
            <a:pPr>
              <a:spcBef>
                <a:spcPct val="0"/>
              </a:spcBef>
            </a:pPr>
            <a:r>
              <a:rPr lang="zh-CN" altLang="en-US" sz="2800" smtClean="0">
                <a:ea typeface="宋体" charset="-122"/>
              </a:rPr>
              <a:t>中国社区临终关怀服务模式</a:t>
            </a:r>
          </a:p>
          <a:p>
            <a:pPr lvl="1">
              <a:spcBef>
                <a:spcPct val="0"/>
              </a:spcBef>
            </a:pPr>
            <a:r>
              <a:rPr lang="zh-CN" altLang="en-US" smtClean="0">
                <a:latin typeface="Arial" charset="0"/>
                <a:ea typeface="宋体" charset="-122"/>
              </a:rPr>
              <a:t>大陆社区临终关怀服务模式</a:t>
            </a:r>
          </a:p>
          <a:p>
            <a:pPr lvl="2">
              <a:spcBef>
                <a:spcPct val="0"/>
              </a:spcBef>
            </a:pPr>
            <a:r>
              <a:rPr lang="zh-CN" altLang="en-US" smtClean="0">
                <a:solidFill>
                  <a:srgbClr val="FF6600"/>
                </a:solidFill>
                <a:latin typeface="Arial" charset="0"/>
                <a:ea typeface="宋体" charset="-122"/>
              </a:rPr>
              <a:t>养老模式</a:t>
            </a:r>
            <a:r>
              <a:rPr lang="zh-CN" altLang="en-US" smtClean="0">
                <a:latin typeface="Arial" charset="0"/>
                <a:ea typeface="宋体" charset="-122"/>
              </a:rPr>
              <a:t>：期待中国特色的养老送终，应以家庭为核心，以日间托老所为辅助，以社区卫生服务中心为支持平台，结成专业人员</a:t>
            </a:r>
            <a:r>
              <a:rPr lang="en-US" altLang="zh-CN" smtClean="0">
                <a:latin typeface="Arial" charset="0"/>
                <a:ea typeface="宋体" charset="-122"/>
              </a:rPr>
              <a:t>-</a:t>
            </a:r>
            <a:r>
              <a:rPr lang="zh-CN" altLang="en-US" smtClean="0">
                <a:latin typeface="Arial" charset="0"/>
                <a:ea typeface="宋体" charset="-122"/>
              </a:rPr>
              <a:t>家属</a:t>
            </a:r>
            <a:r>
              <a:rPr lang="en-US" altLang="zh-CN" smtClean="0">
                <a:latin typeface="Arial" charset="0"/>
                <a:ea typeface="宋体" charset="-122"/>
              </a:rPr>
              <a:t>-</a:t>
            </a:r>
            <a:r>
              <a:rPr lang="zh-CN" altLang="en-US" smtClean="0">
                <a:latin typeface="Arial" charset="0"/>
                <a:ea typeface="宋体" charset="-122"/>
              </a:rPr>
              <a:t>老人三位一体的模式。</a:t>
            </a:r>
          </a:p>
        </p:txBody>
      </p:sp>
      <p:sp>
        <p:nvSpPr>
          <p:cNvPr id="31747" name="Rectangle 4"/>
          <p:cNvSpPr>
            <a:spLocks noChangeArrowheads="1"/>
          </p:cNvSpPr>
          <p:nvPr/>
        </p:nvSpPr>
        <p:spPr bwMode="auto">
          <a:xfrm>
            <a:off x="0" y="2011363"/>
            <a:ext cx="9144000" cy="0"/>
          </a:xfrm>
          <a:prstGeom prst="rect">
            <a:avLst/>
          </a:prstGeom>
          <a:noFill/>
          <a:ln w="9525">
            <a:noFill/>
            <a:miter lim="800000"/>
            <a:headEnd/>
            <a:tailEnd/>
          </a:ln>
        </p:spPr>
        <p:txBody>
          <a:bodyPr wrap="none" anchor="ctr">
            <a:spAutoFit/>
          </a:bodyPr>
          <a:lstStyle/>
          <a:p>
            <a:endParaRPr lang="zh-CN" altLang="en-US"/>
          </a:p>
        </p:txBody>
      </p:sp>
      <p:sp>
        <p:nvSpPr>
          <p:cNvPr id="31748" name="Rectangle 5"/>
          <p:cNvSpPr>
            <a:spLocks noChangeArrowheads="1"/>
          </p:cNvSpPr>
          <p:nvPr/>
        </p:nvSpPr>
        <p:spPr bwMode="auto">
          <a:xfrm>
            <a:off x="0" y="2097088"/>
            <a:ext cx="9144000" cy="0"/>
          </a:xfrm>
          <a:prstGeom prst="rect">
            <a:avLst/>
          </a:prstGeom>
          <a:noFill/>
          <a:ln w="9525">
            <a:noFill/>
            <a:miter lim="800000"/>
            <a:headEnd/>
            <a:tailEnd/>
          </a:ln>
        </p:spPr>
        <p:txBody>
          <a:bodyPr wrap="none" anchor="ctr">
            <a:spAutoFit/>
          </a:bodyPr>
          <a:lstStyle/>
          <a:p>
            <a:endParaRPr lang="zh-CN" altLang="en-US"/>
          </a:p>
        </p:txBody>
      </p:sp>
      <p:sp>
        <p:nvSpPr>
          <p:cNvPr id="31749" name="Rectangle 6"/>
          <p:cNvSpPr>
            <a:spLocks noChangeArrowheads="1"/>
          </p:cNvSpPr>
          <p:nvPr/>
        </p:nvSpPr>
        <p:spPr bwMode="auto">
          <a:xfrm>
            <a:off x="0" y="2197100"/>
            <a:ext cx="9144000" cy="0"/>
          </a:xfrm>
          <a:prstGeom prst="rect">
            <a:avLst/>
          </a:prstGeom>
          <a:noFill/>
          <a:ln w="9525">
            <a:noFill/>
            <a:miter lim="800000"/>
            <a:headEnd/>
            <a:tailEnd/>
          </a:ln>
        </p:spPr>
        <p:txBody>
          <a:bodyPr wrap="none" anchor="ctr">
            <a:spAutoFit/>
          </a:bodyPr>
          <a:lstStyle/>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4"/>
          <p:cNvSpPr>
            <a:spLocks noGrp="1"/>
          </p:cNvSpPr>
          <p:nvPr>
            <p:ph type="title"/>
          </p:nvPr>
        </p:nvSpPr>
        <p:spPr/>
        <p:txBody>
          <a:bodyPr/>
          <a:lstStyle/>
          <a:p>
            <a:r>
              <a:rPr lang="zh-CN" altLang="en-US" smtClean="0">
                <a:ea typeface="宋体" charset="-122"/>
              </a:rPr>
              <a:t>二、社区临终关怀</a:t>
            </a:r>
          </a:p>
        </p:txBody>
      </p:sp>
      <p:sp>
        <p:nvSpPr>
          <p:cNvPr id="32770" name="Rectangle 3"/>
          <p:cNvSpPr>
            <a:spLocks noGrp="1" noChangeArrowheads="1"/>
          </p:cNvSpPr>
          <p:nvPr>
            <p:ph type="body" idx="1"/>
          </p:nvPr>
        </p:nvSpPr>
        <p:spPr>
          <a:xfrm>
            <a:off x="304800" y="1052513"/>
            <a:ext cx="8610600" cy="5472112"/>
          </a:xfrm>
        </p:spPr>
        <p:txBody>
          <a:bodyPr/>
          <a:lstStyle/>
          <a:p>
            <a:pPr>
              <a:spcBef>
                <a:spcPct val="0"/>
              </a:spcBef>
              <a:buFont typeface="Wingdings" pitchFamily="2" charset="2"/>
              <a:buNone/>
            </a:pPr>
            <a:r>
              <a:rPr lang="zh-CN" altLang="en-US" smtClean="0">
                <a:ea typeface="宋体" charset="-122"/>
              </a:rPr>
              <a:t>（二）社区临终关怀服务方式</a:t>
            </a:r>
            <a:endParaRPr lang="en-US" altLang="zh-CN" smtClean="0">
              <a:ea typeface="宋体" charset="-122"/>
            </a:endParaRPr>
          </a:p>
          <a:p>
            <a:pPr>
              <a:spcBef>
                <a:spcPct val="0"/>
              </a:spcBef>
            </a:pPr>
            <a:r>
              <a:rPr lang="zh-CN" altLang="en-US" sz="2800" smtClean="0">
                <a:ea typeface="宋体" charset="-122"/>
              </a:rPr>
              <a:t>社区善终教育</a:t>
            </a:r>
          </a:p>
          <a:p>
            <a:pPr lvl="1">
              <a:spcBef>
                <a:spcPct val="0"/>
              </a:spcBef>
            </a:pPr>
            <a:r>
              <a:rPr lang="zh-CN" altLang="en-US" sz="2400" smtClean="0">
                <a:latin typeface="Arial" charset="0"/>
                <a:ea typeface="宋体" charset="-122"/>
              </a:rPr>
              <a:t>教育素材</a:t>
            </a:r>
          </a:p>
          <a:p>
            <a:pPr lvl="2">
              <a:spcBef>
                <a:spcPct val="0"/>
              </a:spcBef>
            </a:pPr>
            <a:r>
              <a:rPr lang="zh-CN" altLang="en-US" sz="2000" smtClean="0">
                <a:latin typeface="Arial" charset="0"/>
                <a:ea typeface="宋体" charset="-122"/>
              </a:rPr>
              <a:t>反映生命意义的哲学思想和文学作品</a:t>
            </a:r>
          </a:p>
          <a:p>
            <a:pPr lvl="2">
              <a:spcBef>
                <a:spcPct val="0"/>
              </a:spcBef>
            </a:pPr>
            <a:r>
              <a:rPr lang="zh-CN" altLang="en-US" sz="2000" smtClean="0">
                <a:latin typeface="Arial" charset="0"/>
                <a:ea typeface="宋体" charset="-122"/>
              </a:rPr>
              <a:t>展示陪护临终病人体验的图书及相关网络资源  </a:t>
            </a:r>
          </a:p>
          <a:p>
            <a:pPr lvl="1">
              <a:spcBef>
                <a:spcPct val="0"/>
              </a:spcBef>
            </a:pPr>
            <a:r>
              <a:rPr lang="zh-CN" altLang="en-US" sz="2400" smtClean="0">
                <a:latin typeface="Arial" charset="0"/>
                <a:ea typeface="宋体" charset="-122"/>
              </a:rPr>
              <a:t>教育理念：知死方能善生，善生方能善终  </a:t>
            </a:r>
          </a:p>
          <a:p>
            <a:pPr lvl="1">
              <a:spcBef>
                <a:spcPct val="0"/>
              </a:spcBef>
            </a:pPr>
            <a:r>
              <a:rPr lang="zh-CN" altLang="en-US" sz="2400" smtClean="0">
                <a:latin typeface="Arial" charset="0"/>
                <a:ea typeface="宋体" charset="-122"/>
              </a:rPr>
              <a:t>教育内容</a:t>
            </a:r>
          </a:p>
          <a:p>
            <a:pPr lvl="2">
              <a:spcBef>
                <a:spcPct val="0"/>
              </a:spcBef>
            </a:pPr>
            <a:r>
              <a:rPr lang="zh-CN" altLang="en-US" sz="2000" smtClean="0">
                <a:latin typeface="Arial" charset="0"/>
                <a:ea typeface="宋体" charset="-122"/>
              </a:rPr>
              <a:t>透彻理解生命的自然过程</a:t>
            </a:r>
          </a:p>
          <a:p>
            <a:pPr lvl="2">
              <a:spcBef>
                <a:spcPct val="0"/>
              </a:spcBef>
            </a:pPr>
            <a:r>
              <a:rPr lang="zh-CN" altLang="en-US" sz="2000" smtClean="0">
                <a:latin typeface="Arial" charset="0"/>
                <a:ea typeface="宋体" charset="-122"/>
              </a:rPr>
              <a:t>理解和化解对死亡的恐惧</a:t>
            </a:r>
          </a:p>
          <a:p>
            <a:pPr lvl="2">
              <a:spcBef>
                <a:spcPct val="0"/>
              </a:spcBef>
            </a:pPr>
            <a:r>
              <a:rPr lang="zh-CN" altLang="en-US" sz="2000" smtClean="0">
                <a:latin typeface="Arial" charset="0"/>
                <a:ea typeface="宋体" charset="-122"/>
              </a:rPr>
              <a:t>面对死亡的必要准备 </a:t>
            </a:r>
            <a:r>
              <a:rPr lang="zh-CN" altLang="en-US" smtClean="0">
                <a:latin typeface="Arial" charset="0"/>
                <a:ea typeface="宋体" charset="-122"/>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zh-CN" altLang="zh-CN" smtClean="0"/>
              <a:t>www.pumpress.com.cn</a:t>
            </a:r>
            <a:endParaRPr lang="zh-CN" altLang="zh-CN"/>
          </a:p>
        </p:txBody>
      </p:sp>
      <p:sp>
        <p:nvSpPr>
          <p:cNvPr id="15362" name="标题 1"/>
          <p:cNvSpPr>
            <a:spLocks noGrp="1" noChangeArrowheads="1"/>
          </p:cNvSpPr>
          <p:nvPr>
            <p:ph type="title" idx="4294967295"/>
          </p:nvPr>
        </p:nvSpPr>
        <p:spPr>
          <a:xfrm>
            <a:off x="1066800" y="304800"/>
            <a:ext cx="8077200" cy="563563"/>
          </a:xfrm>
        </p:spPr>
        <p:txBody>
          <a:bodyPr/>
          <a:lstStyle/>
          <a:p>
            <a:pPr algn="ctr"/>
            <a:r>
              <a:rPr lang="zh-CN" sz="4000" b="1" smtClean="0">
                <a:ea typeface="宋体" charset="-122"/>
              </a:rPr>
              <a:t>学习目标</a:t>
            </a:r>
          </a:p>
        </p:txBody>
      </p:sp>
      <p:sp>
        <p:nvSpPr>
          <p:cNvPr id="15364" name="内容占位符 2"/>
          <p:cNvSpPr>
            <a:spLocks noGrp="1" noChangeArrowheads="1"/>
          </p:cNvSpPr>
          <p:nvPr>
            <p:ph idx="4294967295"/>
          </p:nvPr>
        </p:nvSpPr>
        <p:spPr>
          <a:xfrm>
            <a:off x="107950" y="1268413"/>
            <a:ext cx="8807450" cy="5256212"/>
          </a:xfrm>
        </p:spPr>
        <p:txBody>
          <a:bodyPr/>
          <a:lstStyle/>
          <a:p>
            <a:pPr>
              <a:lnSpc>
                <a:spcPct val="150000"/>
              </a:lnSpc>
              <a:spcBef>
                <a:spcPct val="0"/>
              </a:spcBef>
            </a:pPr>
            <a:r>
              <a:rPr lang="zh-CN" altLang="zh-CN" i="1" smtClean="0">
                <a:solidFill>
                  <a:srgbClr val="FF0000"/>
                </a:solidFill>
                <a:ea typeface="宋体" charset="-122"/>
              </a:rPr>
              <a:t>掌握</a:t>
            </a:r>
            <a:endParaRPr lang="en-US" altLang="zh-CN" i="1" smtClean="0">
              <a:solidFill>
                <a:srgbClr val="FF0000"/>
              </a:solidFill>
              <a:ea typeface="宋体" charset="-122"/>
            </a:endParaRPr>
          </a:p>
          <a:p>
            <a:pPr lvl="1">
              <a:lnSpc>
                <a:spcPct val="150000"/>
              </a:lnSpc>
              <a:spcBef>
                <a:spcPct val="0"/>
              </a:spcBef>
            </a:pPr>
            <a:r>
              <a:rPr lang="zh-CN" altLang="zh-CN" b="1" smtClean="0">
                <a:latin typeface="Arial" charset="0"/>
                <a:ea typeface="宋体" charset="-122"/>
              </a:rPr>
              <a:t>对临终者的身心灵关怀、对临终者家属的连续性支持。</a:t>
            </a:r>
            <a:endParaRPr lang="en-US" altLang="zh-CN" b="1" smtClean="0">
              <a:latin typeface="Arial" charset="0"/>
              <a:ea typeface="宋体" charset="-122"/>
            </a:endParaRPr>
          </a:p>
          <a:p>
            <a:pPr>
              <a:lnSpc>
                <a:spcPct val="150000"/>
              </a:lnSpc>
              <a:spcBef>
                <a:spcPct val="0"/>
              </a:spcBef>
            </a:pPr>
            <a:r>
              <a:rPr lang="zh-CN" altLang="zh-CN" i="1" smtClean="0">
                <a:solidFill>
                  <a:srgbClr val="692AA2"/>
                </a:solidFill>
                <a:ea typeface="宋体" charset="-122"/>
              </a:rPr>
              <a:t>熟悉</a:t>
            </a:r>
            <a:endParaRPr lang="en-US" altLang="zh-CN" i="1" smtClean="0">
              <a:solidFill>
                <a:srgbClr val="692AA2"/>
              </a:solidFill>
              <a:ea typeface="宋体" charset="-122"/>
            </a:endParaRPr>
          </a:p>
          <a:p>
            <a:pPr lvl="1">
              <a:lnSpc>
                <a:spcPct val="150000"/>
              </a:lnSpc>
              <a:spcBef>
                <a:spcPct val="0"/>
              </a:spcBef>
            </a:pPr>
            <a:r>
              <a:rPr lang="zh-CN" altLang="zh-CN" b="1" smtClean="0">
                <a:latin typeface="Arial" charset="0"/>
                <a:ea typeface="宋体" charset="-122"/>
              </a:rPr>
              <a:t>临终关怀的定义、临终关怀者素质、临终者身心变化。</a:t>
            </a:r>
            <a:endParaRPr lang="zh-CN" altLang="en-US" b="1" smtClean="0">
              <a:latin typeface="Arial" charset="0"/>
              <a:ea typeface="宋体" charset="-122"/>
            </a:endParaRPr>
          </a:p>
          <a:p>
            <a:pPr>
              <a:lnSpc>
                <a:spcPct val="150000"/>
              </a:lnSpc>
              <a:spcBef>
                <a:spcPct val="0"/>
              </a:spcBef>
            </a:pPr>
            <a:r>
              <a:rPr lang="zh-CN" altLang="zh-CN" i="1" smtClean="0">
                <a:solidFill>
                  <a:srgbClr val="FF6600"/>
                </a:solidFill>
                <a:ea typeface="宋体" charset="-122"/>
              </a:rPr>
              <a:t>了解</a:t>
            </a:r>
            <a:endParaRPr lang="en-US" altLang="zh-CN" i="1" smtClean="0">
              <a:solidFill>
                <a:srgbClr val="FF6600"/>
              </a:solidFill>
              <a:ea typeface="宋体" charset="-122"/>
            </a:endParaRPr>
          </a:p>
          <a:p>
            <a:pPr lvl="1">
              <a:lnSpc>
                <a:spcPct val="150000"/>
              </a:lnSpc>
              <a:spcBef>
                <a:spcPct val="0"/>
              </a:spcBef>
            </a:pPr>
            <a:r>
              <a:rPr lang="zh-CN" altLang="zh-CN" b="1" smtClean="0">
                <a:latin typeface="Arial" charset="0"/>
                <a:ea typeface="宋体" charset="-122"/>
              </a:rPr>
              <a:t>临终关怀的意义、临终关怀团队、社区临终关怀现状。</a:t>
            </a:r>
            <a:endParaRPr lang="zh-CN" altLang="en-US" sz="2800" b="1" smtClean="0">
              <a:latin typeface="Arial" charset="0"/>
              <a:ea typeface="宋体"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4"/>
          <p:cNvSpPr>
            <a:spLocks noGrp="1"/>
          </p:cNvSpPr>
          <p:nvPr>
            <p:ph type="title"/>
          </p:nvPr>
        </p:nvSpPr>
        <p:spPr/>
        <p:txBody>
          <a:bodyPr/>
          <a:lstStyle/>
          <a:p>
            <a:r>
              <a:rPr lang="zh-CN" altLang="en-US" smtClean="0">
                <a:ea typeface="宋体" charset="-122"/>
              </a:rPr>
              <a:t>二、社区临终关怀</a:t>
            </a:r>
          </a:p>
        </p:txBody>
      </p:sp>
      <p:sp>
        <p:nvSpPr>
          <p:cNvPr id="33794" name="Rectangle 3"/>
          <p:cNvSpPr>
            <a:spLocks noGrp="1" noChangeArrowheads="1"/>
          </p:cNvSpPr>
          <p:nvPr>
            <p:ph type="body" idx="1"/>
          </p:nvPr>
        </p:nvSpPr>
        <p:spPr>
          <a:xfrm>
            <a:off x="304800" y="1196975"/>
            <a:ext cx="8610600" cy="5051425"/>
          </a:xfrm>
        </p:spPr>
        <p:txBody>
          <a:bodyPr/>
          <a:lstStyle/>
          <a:p>
            <a:pPr>
              <a:spcBef>
                <a:spcPct val="0"/>
              </a:spcBef>
              <a:buFont typeface="Wingdings" pitchFamily="2" charset="2"/>
              <a:buNone/>
            </a:pPr>
            <a:r>
              <a:rPr lang="zh-CN" altLang="en-US" smtClean="0">
                <a:ea typeface="宋体" charset="-122"/>
              </a:rPr>
              <a:t>（二）社区临终关怀服务方式</a:t>
            </a:r>
            <a:endParaRPr lang="en-US" altLang="zh-CN" smtClean="0">
              <a:ea typeface="宋体" charset="-122"/>
            </a:endParaRPr>
          </a:p>
          <a:p>
            <a:pPr>
              <a:spcBef>
                <a:spcPct val="0"/>
              </a:spcBef>
            </a:pPr>
            <a:r>
              <a:rPr lang="zh-CN" altLang="en-US" smtClean="0">
                <a:ea typeface="宋体" charset="-122"/>
              </a:rPr>
              <a:t>临终者关怀 </a:t>
            </a:r>
          </a:p>
          <a:p>
            <a:pPr lvl="1">
              <a:spcBef>
                <a:spcPct val="0"/>
              </a:spcBef>
            </a:pPr>
            <a:r>
              <a:rPr lang="zh-CN" altLang="en-US" smtClean="0">
                <a:latin typeface="Arial" charset="0"/>
                <a:ea typeface="宋体" charset="-122"/>
              </a:rPr>
              <a:t>上门服务</a:t>
            </a:r>
          </a:p>
          <a:p>
            <a:pPr lvl="2">
              <a:spcBef>
                <a:spcPct val="0"/>
              </a:spcBef>
            </a:pPr>
            <a:r>
              <a:rPr lang="zh-CN" altLang="en-US" smtClean="0">
                <a:latin typeface="Arial" charset="0"/>
                <a:ea typeface="宋体" charset="-122"/>
              </a:rPr>
              <a:t>社区护士接到患者及家属要求后上门了解，及时报告全科医生。</a:t>
            </a:r>
          </a:p>
          <a:p>
            <a:pPr lvl="2">
              <a:spcBef>
                <a:spcPct val="0"/>
              </a:spcBef>
            </a:pPr>
            <a:r>
              <a:rPr lang="zh-CN" altLang="en-US" smtClean="0">
                <a:latin typeface="Arial" charset="0"/>
                <a:ea typeface="宋体" charset="-122"/>
              </a:rPr>
              <a:t>医生开具建立家庭病床的知情同意书。每周查房一次，不少于</a:t>
            </a:r>
            <a:r>
              <a:rPr lang="en-US" altLang="zh-CN" smtClean="0">
                <a:latin typeface="Arial" charset="0"/>
                <a:ea typeface="宋体" charset="-122"/>
              </a:rPr>
              <a:t>30</a:t>
            </a:r>
            <a:r>
              <a:rPr lang="zh-CN" altLang="en-US" smtClean="0">
                <a:latin typeface="Arial" charset="0"/>
                <a:ea typeface="宋体" charset="-122"/>
              </a:rPr>
              <a:t>分钟，备手机呼叫系统，半小时内能赶到患者处。</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4"/>
          <p:cNvSpPr>
            <a:spLocks noGrp="1"/>
          </p:cNvSpPr>
          <p:nvPr>
            <p:ph type="title"/>
          </p:nvPr>
        </p:nvSpPr>
        <p:spPr/>
        <p:txBody>
          <a:bodyPr/>
          <a:lstStyle/>
          <a:p>
            <a:r>
              <a:rPr lang="zh-CN" altLang="en-US" smtClean="0">
                <a:ea typeface="宋体" charset="-122"/>
              </a:rPr>
              <a:t>二、社区临终关怀</a:t>
            </a:r>
          </a:p>
        </p:txBody>
      </p:sp>
      <p:sp>
        <p:nvSpPr>
          <p:cNvPr id="34818" name="Rectangle 3"/>
          <p:cNvSpPr>
            <a:spLocks noGrp="1" noChangeArrowheads="1"/>
          </p:cNvSpPr>
          <p:nvPr>
            <p:ph type="body" idx="1"/>
          </p:nvPr>
        </p:nvSpPr>
        <p:spPr>
          <a:xfrm>
            <a:off x="179388" y="1196975"/>
            <a:ext cx="8736012" cy="5051425"/>
          </a:xfrm>
        </p:spPr>
        <p:txBody>
          <a:bodyPr/>
          <a:lstStyle/>
          <a:p>
            <a:pPr>
              <a:spcBef>
                <a:spcPct val="0"/>
              </a:spcBef>
              <a:buFont typeface="Wingdings" pitchFamily="2" charset="2"/>
              <a:buNone/>
            </a:pPr>
            <a:r>
              <a:rPr lang="zh-CN" altLang="en-US" smtClean="0">
                <a:ea typeface="宋体" charset="-122"/>
              </a:rPr>
              <a:t>（二）社区临终关怀服务方式</a:t>
            </a:r>
            <a:endParaRPr lang="en-US" altLang="zh-CN" smtClean="0">
              <a:ea typeface="宋体" charset="-122"/>
            </a:endParaRPr>
          </a:p>
          <a:p>
            <a:pPr>
              <a:spcBef>
                <a:spcPct val="0"/>
              </a:spcBef>
            </a:pPr>
            <a:r>
              <a:rPr lang="zh-CN" altLang="en-US" smtClean="0">
                <a:ea typeface="宋体" charset="-122"/>
              </a:rPr>
              <a:t>临终者关怀 </a:t>
            </a:r>
          </a:p>
          <a:p>
            <a:pPr lvl="1">
              <a:spcBef>
                <a:spcPct val="0"/>
              </a:spcBef>
            </a:pPr>
            <a:r>
              <a:rPr lang="zh-CN" altLang="en-US" smtClean="0">
                <a:latin typeface="Arial" charset="0"/>
                <a:ea typeface="宋体" charset="-122"/>
              </a:rPr>
              <a:t>上门服务</a:t>
            </a:r>
          </a:p>
          <a:p>
            <a:pPr lvl="2">
              <a:spcBef>
                <a:spcPct val="0"/>
              </a:spcBef>
            </a:pPr>
            <a:r>
              <a:rPr lang="zh-CN" altLang="en-US" smtClean="0">
                <a:latin typeface="Arial" charset="0"/>
                <a:ea typeface="宋体" charset="-122"/>
              </a:rPr>
              <a:t>社区护士</a:t>
            </a:r>
            <a:r>
              <a:rPr lang="en-US" altLang="zh-CN" smtClean="0">
                <a:latin typeface="Arial" charset="0"/>
                <a:ea typeface="宋体" charset="-122"/>
              </a:rPr>
              <a:t>24</a:t>
            </a:r>
            <a:r>
              <a:rPr lang="zh-CN" altLang="en-US" smtClean="0">
                <a:latin typeface="Arial" charset="0"/>
                <a:ea typeface="宋体" charset="-122"/>
              </a:rPr>
              <a:t>小时内在全面评估后完成临终护理计划，每</a:t>
            </a:r>
            <a:r>
              <a:rPr lang="en-US" altLang="zh-CN" smtClean="0">
                <a:latin typeface="Arial" charset="0"/>
                <a:ea typeface="宋体" charset="-122"/>
              </a:rPr>
              <a:t>15</a:t>
            </a:r>
            <a:r>
              <a:rPr lang="zh-CN" altLang="en-US" smtClean="0">
                <a:latin typeface="Arial" charset="0"/>
                <a:ea typeface="宋体" charset="-122"/>
              </a:rPr>
              <a:t>天评价修订一次。每天接触患者不少于</a:t>
            </a:r>
            <a:r>
              <a:rPr lang="en-US" altLang="zh-CN" smtClean="0">
                <a:latin typeface="Arial" charset="0"/>
                <a:ea typeface="宋体" charset="-122"/>
              </a:rPr>
              <a:t>8</a:t>
            </a:r>
            <a:r>
              <a:rPr lang="zh-CN" altLang="en-US" smtClean="0">
                <a:latin typeface="Arial" charset="0"/>
                <a:ea typeface="宋体" charset="-122"/>
              </a:rPr>
              <a:t>小时，用药或特殊处置后，每</a:t>
            </a:r>
            <a:r>
              <a:rPr lang="en-US" altLang="zh-CN" smtClean="0">
                <a:latin typeface="Arial" charset="0"/>
                <a:ea typeface="宋体" charset="-122"/>
              </a:rPr>
              <a:t>30</a:t>
            </a:r>
            <a:r>
              <a:rPr lang="zh-CN" altLang="en-US" smtClean="0">
                <a:latin typeface="Arial" charset="0"/>
                <a:ea typeface="宋体" charset="-122"/>
              </a:rPr>
              <a:t>分钟观察一次病情。并指导家属及照顾人员观察病情及基本护理技能，所有处置护理均需记录。</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4"/>
          <p:cNvSpPr>
            <a:spLocks noGrp="1"/>
          </p:cNvSpPr>
          <p:nvPr>
            <p:ph type="title"/>
          </p:nvPr>
        </p:nvSpPr>
        <p:spPr/>
        <p:txBody>
          <a:bodyPr/>
          <a:lstStyle/>
          <a:p>
            <a:r>
              <a:rPr lang="zh-CN" altLang="en-US" smtClean="0">
                <a:ea typeface="宋体" charset="-122"/>
              </a:rPr>
              <a:t>二、社区临终关怀</a:t>
            </a:r>
          </a:p>
        </p:txBody>
      </p:sp>
      <p:sp>
        <p:nvSpPr>
          <p:cNvPr id="35842" name="Rectangle 3"/>
          <p:cNvSpPr>
            <a:spLocks noGrp="1" noChangeArrowheads="1"/>
          </p:cNvSpPr>
          <p:nvPr>
            <p:ph type="body" idx="1"/>
          </p:nvPr>
        </p:nvSpPr>
        <p:spPr>
          <a:xfrm>
            <a:off x="179388" y="1196975"/>
            <a:ext cx="8736012" cy="5051425"/>
          </a:xfrm>
        </p:spPr>
        <p:txBody>
          <a:bodyPr/>
          <a:lstStyle/>
          <a:p>
            <a:pPr>
              <a:spcBef>
                <a:spcPct val="0"/>
              </a:spcBef>
              <a:buFont typeface="Wingdings" pitchFamily="2" charset="2"/>
              <a:buNone/>
            </a:pPr>
            <a:r>
              <a:rPr lang="zh-CN" altLang="en-US" smtClean="0">
                <a:ea typeface="宋体" charset="-122"/>
              </a:rPr>
              <a:t>（二）社区临终关怀服务方式</a:t>
            </a:r>
            <a:endParaRPr lang="en-US" altLang="zh-CN" smtClean="0">
              <a:ea typeface="宋体" charset="-122"/>
            </a:endParaRPr>
          </a:p>
          <a:p>
            <a:pPr>
              <a:spcBef>
                <a:spcPct val="0"/>
              </a:spcBef>
            </a:pPr>
            <a:r>
              <a:rPr lang="zh-CN" altLang="en-US" smtClean="0">
                <a:ea typeface="宋体" charset="-122"/>
              </a:rPr>
              <a:t>临终者关怀 </a:t>
            </a:r>
          </a:p>
          <a:p>
            <a:pPr lvl="1">
              <a:spcBef>
                <a:spcPct val="0"/>
              </a:spcBef>
            </a:pPr>
            <a:r>
              <a:rPr lang="zh-CN" altLang="en-US" smtClean="0">
                <a:latin typeface="Arial" charset="0"/>
                <a:ea typeface="宋体" charset="-122"/>
              </a:rPr>
              <a:t>上门服务</a:t>
            </a:r>
          </a:p>
          <a:p>
            <a:pPr lvl="2">
              <a:spcBef>
                <a:spcPct val="0"/>
              </a:spcBef>
            </a:pPr>
            <a:r>
              <a:rPr lang="zh-CN" altLang="en-US" smtClean="0">
                <a:latin typeface="Arial" charset="0"/>
                <a:ea typeface="宋体" charset="-122"/>
              </a:rPr>
              <a:t>社会工作者，了解患者生活痛苦，熟悉沟通技巧，熟知社会资源的利用。</a:t>
            </a:r>
          </a:p>
          <a:p>
            <a:pPr lvl="2">
              <a:spcBef>
                <a:spcPct val="0"/>
              </a:spcBef>
            </a:pPr>
            <a:r>
              <a:rPr lang="zh-CN" altLang="en-US" smtClean="0">
                <a:latin typeface="Arial" charset="0"/>
                <a:ea typeface="宋体" charset="-122"/>
              </a:rPr>
              <a:t>社区志愿者，人员应相对固定，能倾听患者及家属感受，并尊重其隐私权。</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5"/>
          <p:cNvSpPr>
            <a:spLocks noGrp="1"/>
          </p:cNvSpPr>
          <p:nvPr>
            <p:ph type="title"/>
          </p:nvPr>
        </p:nvSpPr>
        <p:spPr/>
        <p:txBody>
          <a:bodyPr/>
          <a:lstStyle/>
          <a:p>
            <a:r>
              <a:rPr lang="zh-CN" altLang="en-US" smtClean="0">
                <a:ea typeface="宋体" charset="-122"/>
              </a:rPr>
              <a:t>二、社区临终关怀</a:t>
            </a:r>
          </a:p>
        </p:txBody>
      </p:sp>
      <p:sp>
        <p:nvSpPr>
          <p:cNvPr id="36866" name="Rectangle 3"/>
          <p:cNvSpPr>
            <a:spLocks noGrp="1" noChangeArrowheads="1"/>
          </p:cNvSpPr>
          <p:nvPr>
            <p:ph type="body" idx="1"/>
          </p:nvPr>
        </p:nvSpPr>
        <p:spPr>
          <a:xfrm>
            <a:off x="179388" y="1052513"/>
            <a:ext cx="8736012" cy="5472112"/>
          </a:xfrm>
        </p:spPr>
        <p:txBody>
          <a:bodyPr/>
          <a:lstStyle/>
          <a:p>
            <a:pPr>
              <a:spcBef>
                <a:spcPct val="0"/>
              </a:spcBef>
              <a:buFont typeface="Wingdings" pitchFamily="2" charset="2"/>
              <a:buNone/>
            </a:pPr>
            <a:r>
              <a:rPr lang="zh-CN" altLang="en-US" smtClean="0">
                <a:ea typeface="宋体" charset="-122"/>
              </a:rPr>
              <a:t>（二）社区临终关怀服务方式</a:t>
            </a:r>
            <a:endParaRPr lang="en-US" altLang="zh-CN" smtClean="0">
              <a:ea typeface="宋体" charset="-122"/>
            </a:endParaRPr>
          </a:p>
          <a:p>
            <a:pPr>
              <a:spcBef>
                <a:spcPct val="0"/>
              </a:spcBef>
            </a:pPr>
            <a:r>
              <a:rPr lang="zh-CN" altLang="en-US" smtClean="0">
                <a:ea typeface="宋体" charset="-122"/>
              </a:rPr>
              <a:t>临终者关怀 </a:t>
            </a:r>
          </a:p>
          <a:p>
            <a:pPr lvl="1">
              <a:spcBef>
                <a:spcPct val="0"/>
              </a:spcBef>
            </a:pPr>
            <a:r>
              <a:rPr lang="zh-CN" altLang="en-US" smtClean="0">
                <a:latin typeface="Arial" charset="0"/>
                <a:ea typeface="宋体" charset="-122"/>
              </a:rPr>
              <a:t>住院服务</a:t>
            </a:r>
          </a:p>
          <a:p>
            <a:pPr lvl="2">
              <a:spcBef>
                <a:spcPct val="0"/>
              </a:spcBef>
            </a:pPr>
            <a:r>
              <a:rPr lang="zh-CN" altLang="en-US" smtClean="0">
                <a:latin typeface="Arial" charset="0"/>
                <a:ea typeface="宋体" charset="-122"/>
              </a:rPr>
              <a:t>签署入院知情同意书。</a:t>
            </a:r>
          </a:p>
          <a:p>
            <a:pPr lvl="2">
              <a:spcBef>
                <a:spcPct val="0"/>
              </a:spcBef>
            </a:pPr>
            <a:r>
              <a:rPr lang="zh-CN" altLang="en-US" smtClean="0">
                <a:latin typeface="Arial" charset="0"/>
                <a:ea typeface="宋体" charset="-122"/>
              </a:rPr>
              <a:t>患者入院后</a:t>
            </a:r>
            <a:r>
              <a:rPr lang="en-US" altLang="zh-CN" smtClean="0">
                <a:latin typeface="Arial" charset="0"/>
                <a:ea typeface="宋体" charset="-122"/>
              </a:rPr>
              <a:t>10</a:t>
            </a:r>
            <a:r>
              <a:rPr lang="zh-CN" altLang="en-US" smtClean="0">
                <a:latin typeface="Arial" charset="0"/>
                <a:ea typeface="宋体" charset="-122"/>
              </a:rPr>
              <a:t>分钟内，医生和护士与之见面，自我介绍并全面评估病情。</a:t>
            </a:r>
          </a:p>
          <a:p>
            <a:pPr lvl="2">
              <a:spcBef>
                <a:spcPct val="0"/>
              </a:spcBef>
            </a:pPr>
            <a:r>
              <a:rPr lang="zh-CN" altLang="en-US" smtClean="0">
                <a:latin typeface="Arial" charset="0"/>
                <a:ea typeface="宋体" charset="-122"/>
              </a:rPr>
              <a:t>护士</a:t>
            </a:r>
            <a:r>
              <a:rPr lang="en-US" altLang="zh-CN" smtClean="0">
                <a:latin typeface="Arial" charset="0"/>
                <a:ea typeface="宋体" charset="-122"/>
              </a:rPr>
              <a:t>24</a:t>
            </a:r>
            <a:r>
              <a:rPr lang="zh-CN" altLang="en-US" smtClean="0">
                <a:latin typeface="Arial" charset="0"/>
                <a:ea typeface="宋体" charset="-122"/>
              </a:rPr>
              <a:t>小时内全面评估后，与医生共同签订临终护理计划，并征得本人及家属同意。每天接触患者不少于</a:t>
            </a:r>
            <a:r>
              <a:rPr lang="en-US" altLang="zh-CN" smtClean="0">
                <a:latin typeface="Arial" charset="0"/>
                <a:ea typeface="宋体" charset="-122"/>
              </a:rPr>
              <a:t>8</a:t>
            </a:r>
            <a:r>
              <a:rPr lang="zh-CN" altLang="en-US" smtClean="0">
                <a:latin typeface="Arial" charset="0"/>
                <a:ea typeface="宋体" charset="-122"/>
              </a:rPr>
              <a:t>小时，用药或特殊处置后，每</a:t>
            </a:r>
            <a:r>
              <a:rPr lang="en-US" altLang="zh-CN" smtClean="0">
                <a:latin typeface="Arial" charset="0"/>
                <a:ea typeface="宋体" charset="-122"/>
              </a:rPr>
              <a:t>30</a:t>
            </a:r>
            <a:r>
              <a:rPr lang="zh-CN" altLang="en-US" smtClean="0">
                <a:latin typeface="Arial" charset="0"/>
                <a:ea typeface="宋体" charset="-122"/>
              </a:rPr>
              <a:t>分钟观察一次。</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5"/>
          <p:cNvSpPr>
            <a:spLocks noGrp="1"/>
          </p:cNvSpPr>
          <p:nvPr>
            <p:ph type="title"/>
          </p:nvPr>
        </p:nvSpPr>
        <p:spPr/>
        <p:txBody>
          <a:bodyPr/>
          <a:lstStyle/>
          <a:p>
            <a:r>
              <a:rPr lang="zh-CN" altLang="en-US" smtClean="0">
                <a:ea typeface="宋体" charset="-122"/>
              </a:rPr>
              <a:t>二、社区临终关怀</a:t>
            </a:r>
          </a:p>
        </p:txBody>
      </p:sp>
      <p:sp>
        <p:nvSpPr>
          <p:cNvPr id="37890" name="Rectangle 3"/>
          <p:cNvSpPr>
            <a:spLocks noGrp="1" noChangeArrowheads="1"/>
          </p:cNvSpPr>
          <p:nvPr>
            <p:ph type="body" idx="1"/>
          </p:nvPr>
        </p:nvSpPr>
        <p:spPr>
          <a:xfrm>
            <a:off x="304800" y="1125538"/>
            <a:ext cx="8610600" cy="5122862"/>
          </a:xfrm>
        </p:spPr>
        <p:txBody>
          <a:bodyPr/>
          <a:lstStyle/>
          <a:p>
            <a:pPr>
              <a:spcBef>
                <a:spcPct val="0"/>
              </a:spcBef>
              <a:buFont typeface="Wingdings" pitchFamily="2" charset="2"/>
              <a:buNone/>
            </a:pPr>
            <a:r>
              <a:rPr lang="zh-CN" altLang="en-US" smtClean="0">
                <a:ea typeface="宋体" charset="-122"/>
              </a:rPr>
              <a:t>（二）社区临终关怀服务方式</a:t>
            </a:r>
            <a:endParaRPr lang="en-US" altLang="zh-CN" smtClean="0">
              <a:ea typeface="宋体" charset="-122"/>
            </a:endParaRPr>
          </a:p>
          <a:p>
            <a:pPr>
              <a:spcBef>
                <a:spcPct val="0"/>
              </a:spcBef>
            </a:pPr>
            <a:r>
              <a:rPr lang="zh-CN" altLang="en-US" smtClean="0">
                <a:ea typeface="宋体" charset="-122"/>
              </a:rPr>
              <a:t>临终者关怀 </a:t>
            </a:r>
          </a:p>
          <a:p>
            <a:pPr lvl="1">
              <a:spcBef>
                <a:spcPct val="0"/>
              </a:spcBef>
            </a:pPr>
            <a:r>
              <a:rPr lang="zh-CN" altLang="en-US" smtClean="0">
                <a:latin typeface="Arial" charset="0"/>
                <a:ea typeface="宋体" charset="-122"/>
              </a:rPr>
              <a:t>住院服务</a:t>
            </a:r>
          </a:p>
          <a:p>
            <a:pPr lvl="2">
              <a:spcBef>
                <a:spcPct val="0"/>
              </a:spcBef>
            </a:pPr>
            <a:r>
              <a:rPr lang="zh-CN" altLang="en-US" smtClean="0">
                <a:latin typeface="Arial" charset="0"/>
                <a:ea typeface="宋体" charset="-122"/>
              </a:rPr>
              <a:t>建立相关医疗护理文件，并随时记录。</a:t>
            </a:r>
          </a:p>
          <a:p>
            <a:pPr lvl="2">
              <a:spcBef>
                <a:spcPct val="0"/>
              </a:spcBef>
            </a:pPr>
            <a:r>
              <a:rPr lang="zh-CN" altLang="en-US" smtClean="0">
                <a:latin typeface="Arial" charset="0"/>
                <a:ea typeface="宋体" charset="-122"/>
              </a:rPr>
              <a:t>建立临终关怀团队，各成员间协调配合，对患者及家属展开相应的护理及关怀。</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38915" name="图片 6" descr="4.png"/>
          <p:cNvPicPr>
            <a:picLocks noGrp="1" noChangeAspect="1"/>
          </p:cNvPicPr>
          <p:nvPr>
            <p:ph idx="1"/>
          </p:nvPr>
        </p:nvPicPr>
        <p:blipFill>
          <a:blip r:embed="rId2"/>
          <a:srcRect/>
          <a:stretch>
            <a:fillRect/>
          </a:stretch>
        </p:blipFill>
        <p:spPr>
          <a:xfrm>
            <a:off x="468313" y="1628775"/>
            <a:ext cx="8280400" cy="4870450"/>
          </a:xfrm>
        </p:spPr>
      </p:pic>
      <p:sp>
        <p:nvSpPr>
          <p:cNvPr id="38916" name="TextBox 6"/>
          <p:cNvSpPr txBox="1">
            <a:spLocks noChangeArrowheads="1"/>
          </p:cNvSpPr>
          <p:nvPr/>
        </p:nvSpPr>
        <p:spPr bwMode="auto">
          <a:xfrm>
            <a:off x="2771775" y="2420938"/>
            <a:ext cx="5688013" cy="1819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第二节</a:t>
            </a:r>
            <a:endParaRPr lang="en-US" altLang="zh-CN" sz="4000" b="1">
              <a:solidFill>
                <a:schemeClr val="bg1"/>
              </a:solidFill>
            </a:endParaRPr>
          </a:p>
          <a:p>
            <a:pPr algn="ctr">
              <a:lnSpc>
                <a:spcPct val="150000"/>
              </a:lnSpc>
            </a:pPr>
            <a:r>
              <a:rPr lang="zh-CN" altLang="en-US" sz="4000" b="1">
                <a:solidFill>
                  <a:schemeClr val="bg1"/>
                </a:solidFill>
              </a:rPr>
              <a:t>临终者的护理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zh-CN" altLang="en-US" smtClean="0">
                <a:ea typeface="宋体" charset="-122"/>
              </a:rPr>
              <a:t>一、临终者的理解</a:t>
            </a:r>
          </a:p>
        </p:txBody>
      </p:sp>
      <p:sp>
        <p:nvSpPr>
          <p:cNvPr id="39938" name="Rectangle 3"/>
          <p:cNvSpPr>
            <a:spLocks noGrp="1" noChangeArrowheads="1"/>
          </p:cNvSpPr>
          <p:nvPr>
            <p:ph type="body"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（一）临终者的处境</a:t>
            </a:r>
          </a:p>
          <a:p>
            <a:pPr>
              <a:spcBef>
                <a:spcPct val="0"/>
              </a:spcBef>
            </a:pPr>
            <a:r>
              <a:rPr lang="zh-CN" altLang="en-US" sz="2800" smtClean="0">
                <a:ea typeface="宋体" charset="-122"/>
              </a:rPr>
              <a:t>未知的自然处境 </a:t>
            </a:r>
          </a:p>
          <a:p>
            <a:pPr>
              <a:spcBef>
                <a:spcPct val="0"/>
              </a:spcBef>
            </a:pPr>
            <a:r>
              <a:rPr lang="zh-CN" altLang="en-US" sz="2800" smtClean="0">
                <a:ea typeface="宋体" charset="-122"/>
              </a:rPr>
              <a:t>疏离的社会处境 </a:t>
            </a:r>
          </a:p>
          <a:p>
            <a:pPr>
              <a:spcBef>
                <a:spcPct val="0"/>
              </a:spcBef>
              <a:buFont typeface="Wingdings" pitchFamily="2" charset="2"/>
              <a:buNone/>
            </a:pPr>
            <a:r>
              <a:rPr lang="zh-CN" altLang="en-US" smtClean="0">
                <a:ea typeface="宋体" charset="-122"/>
              </a:rPr>
              <a:t>（二）临终者的挑战</a:t>
            </a:r>
          </a:p>
          <a:p>
            <a:pPr>
              <a:spcBef>
                <a:spcPct val="0"/>
              </a:spcBef>
            </a:pPr>
            <a:r>
              <a:rPr lang="zh-CN" altLang="en-US" sz="2800" smtClean="0">
                <a:ea typeface="宋体" charset="-122"/>
              </a:rPr>
              <a:t>寻找意义</a:t>
            </a:r>
          </a:p>
          <a:p>
            <a:pPr>
              <a:spcBef>
                <a:spcPct val="0"/>
              </a:spcBef>
            </a:pPr>
            <a:r>
              <a:rPr lang="zh-CN" altLang="en-US" sz="2800" smtClean="0">
                <a:ea typeface="宋体" charset="-122"/>
              </a:rPr>
              <a:t>应对当下</a:t>
            </a:r>
          </a:p>
          <a:p>
            <a:pPr>
              <a:spcBef>
                <a:spcPct val="0"/>
              </a:spcBef>
            </a:pPr>
            <a:r>
              <a:rPr lang="zh-CN" altLang="en-US" sz="2800" smtClean="0">
                <a:ea typeface="宋体" charset="-122"/>
              </a:rPr>
              <a:t>安排好身后之事</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zh-CN" altLang="en-US" smtClean="0">
                <a:ea typeface="宋体" charset="-122"/>
              </a:rPr>
              <a:t>二、护士自我准备</a:t>
            </a:r>
          </a:p>
        </p:txBody>
      </p:sp>
      <p:sp>
        <p:nvSpPr>
          <p:cNvPr id="40962"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（一）护士自我审视</a:t>
            </a:r>
          </a:p>
          <a:p>
            <a:pPr>
              <a:spcBef>
                <a:spcPct val="0"/>
              </a:spcBef>
            </a:pPr>
            <a:r>
              <a:rPr lang="zh-CN" altLang="en-US" sz="2800" smtClean="0">
                <a:ea typeface="宋体" charset="-122"/>
              </a:rPr>
              <a:t>尊重临终者对死亡的表达方式</a:t>
            </a:r>
          </a:p>
          <a:p>
            <a:pPr>
              <a:spcBef>
                <a:spcPct val="0"/>
              </a:spcBef>
            </a:pPr>
            <a:r>
              <a:rPr lang="zh-CN" altLang="en-US" sz="2800" smtClean="0">
                <a:ea typeface="宋体" charset="-122"/>
              </a:rPr>
              <a:t>需克制虚假宽慰之念，避免徒劳救治之举</a:t>
            </a:r>
          </a:p>
          <a:p>
            <a:pPr>
              <a:spcBef>
                <a:spcPct val="0"/>
              </a:spcBef>
            </a:pPr>
            <a:r>
              <a:rPr lang="zh-CN" altLang="en-US" sz="2800" smtClean="0">
                <a:ea typeface="宋体" charset="-122"/>
              </a:rPr>
              <a:t>需认识到与临终者之间存在着难以逾越的鸿沟</a:t>
            </a:r>
            <a:endParaRPr lang="zh-CN" altLang="en-US" smtClean="0">
              <a:ea typeface="宋体" charset="-122"/>
            </a:endParaRPr>
          </a:p>
          <a:p>
            <a:pPr>
              <a:spcBef>
                <a:spcPct val="0"/>
              </a:spcBef>
            </a:pPr>
            <a:endParaRPr lang="zh-CN" altLang="en-US" smtClean="0">
              <a:ea typeface="宋体"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4"/>
          <p:cNvSpPr>
            <a:spLocks noGrp="1"/>
          </p:cNvSpPr>
          <p:nvPr>
            <p:ph type="title"/>
          </p:nvPr>
        </p:nvSpPr>
        <p:spPr/>
        <p:txBody>
          <a:bodyPr/>
          <a:lstStyle/>
          <a:p>
            <a:r>
              <a:rPr lang="zh-CN" altLang="en-US" smtClean="0">
                <a:ea typeface="宋体" charset="-122"/>
              </a:rPr>
              <a:t>二、护士自我准备</a:t>
            </a:r>
          </a:p>
        </p:txBody>
      </p:sp>
      <p:sp>
        <p:nvSpPr>
          <p:cNvPr id="41986"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（二）重视有效沟通</a:t>
            </a:r>
            <a:endParaRPr lang="en-US" altLang="zh-CN" smtClean="0">
              <a:ea typeface="宋体" charset="-122"/>
            </a:endParaRPr>
          </a:p>
          <a:p>
            <a:pPr>
              <a:spcBef>
                <a:spcPct val="0"/>
              </a:spcBef>
            </a:pPr>
            <a:r>
              <a:rPr lang="zh-CN" altLang="en-US" smtClean="0">
                <a:ea typeface="宋体" charset="-122"/>
              </a:rPr>
              <a:t>扮演好沟通环节中的多重角色，促进临终者自我发展</a:t>
            </a:r>
          </a:p>
          <a:p>
            <a:pPr lvl="1">
              <a:spcBef>
                <a:spcPct val="0"/>
              </a:spcBef>
            </a:pPr>
            <a:r>
              <a:rPr lang="zh-CN" altLang="en-US" smtClean="0">
                <a:latin typeface="Arial" charset="0"/>
                <a:ea typeface="宋体" charset="-122"/>
              </a:rPr>
              <a:t>（</a:t>
            </a:r>
            <a:r>
              <a:rPr lang="en-US" altLang="zh-CN" smtClean="0">
                <a:latin typeface="Arial" charset="0"/>
                <a:ea typeface="宋体" charset="-122"/>
              </a:rPr>
              <a:t>1</a:t>
            </a:r>
            <a:r>
              <a:rPr lang="zh-CN" altLang="en-US" smtClean="0">
                <a:latin typeface="Arial" charset="0"/>
                <a:ea typeface="宋体" charset="-122"/>
              </a:rPr>
              <a:t>）扮演好发送者，促进对方自我表达 </a:t>
            </a:r>
          </a:p>
          <a:p>
            <a:pPr lvl="1">
              <a:spcBef>
                <a:spcPct val="0"/>
              </a:spcBef>
            </a:pPr>
            <a:r>
              <a:rPr lang="zh-CN" altLang="en-US" smtClean="0">
                <a:latin typeface="Arial" charset="0"/>
                <a:ea typeface="宋体" charset="-122"/>
              </a:rPr>
              <a:t>（</a:t>
            </a:r>
            <a:r>
              <a:rPr lang="en-US" altLang="zh-CN" smtClean="0">
                <a:latin typeface="Arial" charset="0"/>
                <a:ea typeface="宋体" charset="-122"/>
              </a:rPr>
              <a:t>2</a:t>
            </a:r>
            <a:r>
              <a:rPr lang="zh-CN" altLang="en-US" smtClean="0">
                <a:latin typeface="Arial" charset="0"/>
                <a:ea typeface="宋体" charset="-122"/>
              </a:rPr>
              <a:t>）扮演好接收者，促进对方自我梳理 </a:t>
            </a:r>
          </a:p>
          <a:p>
            <a:pPr lvl="1">
              <a:spcBef>
                <a:spcPct val="0"/>
              </a:spcBef>
            </a:pPr>
            <a:r>
              <a:rPr lang="zh-CN" altLang="en-US" smtClean="0">
                <a:latin typeface="Arial" charset="0"/>
                <a:ea typeface="宋体" charset="-122"/>
              </a:rPr>
              <a:t>（</a:t>
            </a:r>
            <a:r>
              <a:rPr lang="en-US" altLang="zh-CN" smtClean="0">
                <a:latin typeface="Arial" charset="0"/>
                <a:ea typeface="宋体" charset="-122"/>
              </a:rPr>
              <a:t>3</a:t>
            </a:r>
            <a:r>
              <a:rPr lang="zh-CN" altLang="en-US" smtClean="0">
                <a:latin typeface="Arial" charset="0"/>
                <a:ea typeface="宋体" charset="-122"/>
              </a:rPr>
              <a:t>）扮演好反馈者，促进对方自我认识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zh-CN" altLang="en-US" smtClean="0">
                <a:ea typeface="宋体" charset="-122"/>
              </a:rPr>
              <a:t>二、护士自我准备</a:t>
            </a:r>
          </a:p>
        </p:txBody>
      </p:sp>
      <p:sp>
        <p:nvSpPr>
          <p:cNvPr id="43010"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（二）重视有效沟通</a:t>
            </a:r>
            <a:endParaRPr lang="en-US" altLang="zh-CN" smtClean="0">
              <a:ea typeface="宋体" charset="-122"/>
            </a:endParaRPr>
          </a:p>
          <a:p>
            <a:pPr>
              <a:spcBef>
                <a:spcPct val="0"/>
              </a:spcBef>
            </a:pPr>
            <a:r>
              <a:rPr lang="zh-CN" altLang="en-US" smtClean="0">
                <a:ea typeface="宋体" charset="-122"/>
              </a:rPr>
              <a:t>扮演好搭桥者，促进临终者与家属、照顾者及医生间的有效沟通 </a:t>
            </a:r>
          </a:p>
          <a:p>
            <a:pPr>
              <a:spcBef>
                <a:spcPct val="0"/>
              </a:spcBef>
            </a:pPr>
            <a:r>
              <a:rPr lang="zh-CN" altLang="en-US" smtClean="0">
                <a:ea typeface="宋体" charset="-122"/>
              </a:rPr>
              <a:t>营造易于临终者感知、理解和表达的环境</a:t>
            </a:r>
          </a:p>
          <a:p>
            <a:pPr lvl="1">
              <a:spcBef>
                <a:spcPct val="0"/>
              </a:spcBef>
            </a:pPr>
            <a:r>
              <a:rPr lang="zh-CN" altLang="en-US" smtClean="0">
                <a:latin typeface="Arial" charset="0"/>
                <a:ea typeface="宋体" charset="-122"/>
              </a:rPr>
              <a:t>物理环境</a:t>
            </a:r>
          </a:p>
          <a:p>
            <a:pPr lvl="1">
              <a:spcBef>
                <a:spcPct val="0"/>
              </a:spcBef>
            </a:pPr>
            <a:r>
              <a:rPr lang="zh-CN" altLang="en-US" smtClean="0">
                <a:latin typeface="Arial" charset="0"/>
                <a:ea typeface="宋体" charset="-122"/>
              </a:rPr>
              <a:t>人文氛围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16387" name="Picture 15" descr="Chalkboard3"/>
          <p:cNvPicPr>
            <a:picLocks noChangeAspect="1" noChangeArrowheads="1"/>
          </p:cNvPicPr>
          <p:nvPr/>
        </p:nvPicPr>
        <p:blipFill>
          <a:blip r:embed="rId2"/>
          <a:srcRect t="2168"/>
          <a:stretch>
            <a:fillRect/>
          </a:stretch>
        </p:blipFill>
        <p:spPr bwMode="auto">
          <a:xfrm>
            <a:off x="0" y="736600"/>
            <a:ext cx="4859338" cy="6121400"/>
          </a:xfrm>
          <a:prstGeom prst="rect">
            <a:avLst/>
          </a:prstGeom>
          <a:noFill/>
          <a:ln w="9525">
            <a:noFill/>
            <a:miter lim="800000"/>
            <a:headEnd/>
            <a:tailEnd/>
          </a:ln>
        </p:spPr>
      </p:pic>
      <p:sp>
        <p:nvSpPr>
          <p:cNvPr id="6" name="TextBox 5"/>
          <p:cNvSpPr txBox="1"/>
          <p:nvPr/>
        </p:nvSpPr>
        <p:spPr>
          <a:xfrm>
            <a:off x="827088" y="1268413"/>
            <a:ext cx="3168650" cy="2862262"/>
          </a:xfrm>
          <a:prstGeom prst="rect">
            <a:avLst/>
          </a:prstGeom>
          <a:noFill/>
        </p:spPr>
        <p:txBody>
          <a:bodyPr>
            <a:spAutoFit/>
          </a:bodyPr>
          <a:lstStyle/>
          <a:p>
            <a:pPr>
              <a:lnSpc>
                <a:spcPct val="150000"/>
              </a:lnSpc>
              <a:defRPr/>
            </a:pPr>
            <a:r>
              <a:rPr lang="en-US" altLang="zh-CN" sz="2000" b="1" dirty="0">
                <a:solidFill>
                  <a:schemeClr val="bg1"/>
                </a:solidFill>
                <a:latin typeface="+mn-ea"/>
                <a:ea typeface="+mn-ea"/>
              </a:rPr>
              <a:t>       </a:t>
            </a:r>
            <a:r>
              <a:rPr lang="zh-CN" altLang="zh-CN" sz="2000" b="1" dirty="0">
                <a:solidFill>
                  <a:schemeClr val="bg1"/>
                </a:solidFill>
                <a:latin typeface="+mn-ea"/>
                <a:ea typeface="+mn-ea"/>
              </a:rPr>
              <a:t>患者，女性，</a:t>
            </a:r>
            <a:r>
              <a:rPr lang="en-US" altLang="zh-CN" sz="2000" b="1" dirty="0">
                <a:solidFill>
                  <a:schemeClr val="bg1"/>
                </a:solidFill>
                <a:latin typeface="+mn-ea"/>
                <a:ea typeface="+mn-ea"/>
              </a:rPr>
              <a:t>71</a:t>
            </a:r>
            <a:r>
              <a:rPr lang="zh-CN" altLang="zh-CN" sz="2000" b="1" dirty="0">
                <a:solidFill>
                  <a:schemeClr val="bg1"/>
                </a:solidFill>
                <a:latin typeface="+mn-ea"/>
                <a:ea typeface="+mn-ea"/>
              </a:rPr>
              <a:t>岁。晚期肝癌，治疗效果不佳，肝区疼痛剧烈、腹腔积液、呼吸困难，患者感到痛苦、悲哀，有轻生念头。老伴健在，有一儿一女。</a:t>
            </a:r>
            <a:endParaRPr lang="zh-CN" altLang="zh-CN" sz="2000" b="1" dirty="0">
              <a:solidFill>
                <a:schemeClr val="bg1"/>
              </a:solidFill>
              <a:latin typeface="+mn-ea"/>
              <a:ea typeface="+mn-ea"/>
            </a:endParaRPr>
          </a:p>
        </p:txBody>
      </p:sp>
      <p:pic>
        <p:nvPicPr>
          <p:cNvPr id="16389" name="Picture 2" descr="http://down.tutu001.com/d/file/20120217/373dcfb4c8f401a2c8be033836_560.jpg"/>
          <p:cNvPicPr>
            <a:picLocks noGrp="1" noChangeAspect="1" noChangeArrowheads="1"/>
          </p:cNvPicPr>
          <p:nvPr>
            <p:ph idx="1"/>
          </p:nvPr>
        </p:nvPicPr>
        <p:blipFill>
          <a:blip r:embed="rId3"/>
          <a:srcRect l="9450" t="12531" r="9550" b="12289"/>
          <a:stretch>
            <a:fillRect/>
          </a:stretch>
        </p:blipFill>
        <p:spPr>
          <a:xfrm>
            <a:off x="6732588" y="1341438"/>
            <a:ext cx="2012950" cy="1811337"/>
          </a:xfrm>
        </p:spPr>
      </p:pic>
      <p:sp>
        <p:nvSpPr>
          <p:cNvPr id="8" name="TextBox 7"/>
          <p:cNvSpPr txBox="1"/>
          <p:nvPr/>
        </p:nvSpPr>
        <p:spPr>
          <a:xfrm>
            <a:off x="4787900" y="2852738"/>
            <a:ext cx="4176713" cy="3416300"/>
          </a:xfrm>
          <a:prstGeom prst="rect">
            <a:avLst/>
          </a:prstGeom>
          <a:noFill/>
        </p:spPr>
        <p:txBody>
          <a:bodyPr>
            <a:spAutoFit/>
          </a:bodyPr>
          <a:lstStyle/>
          <a:p>
            <a:pPr>
              <a:lnSpc>
                <a:spcPct val="150000"/>
              </a:lnSpc>
              <a:defRPr/>
            </a:pPr>
            <a:r>
              <a:rPr lang="zh-CN" altLang="en-US" sz="2400" b="1" dirty="0">
                <a:latin typeface="+mn-ea"/>
              </a:rPr>
              <a:t>思考：</a:t>
            </a:r>
          </a:p>
          <a:p>
            <a:pPr>
              <a:lnSpc>
                <a:spcPct val="150000"/>
              </a:lnSpc>
              <a:defRPr/>
            </a:pPr>
            <a:r>
              <a:rPr lang="en-US" altLang="zh-CN" sz="2400" b="1" dirty="0">
                <a:latin typeface="+mn-ea"/>
              </a:rPr>
              <a:t>1.</a:t>
            </a:r>
            <a:r>
              <a:rPr lang="zh-CN" altLang="zh-CN" sz="2400" b="1" dirty="0">
                <a:latin typeface="+mn-ea"/>
              </a:rPr>
              <a:t>患者目前心理状况处于哪期？</a:t>
            </a:r>
          </a:p>
          <a:p>
            <a:pPr>
              <a:lnSpc>
                <a:spcPct val="150000"/>
              </a:lnSpc>
              <a:defRPr/>
            </a:pPr>
            <a:r>
              <a:rPr lang="en-US" altLang="zh-CN" sz="2400" b="1" dirty="0">
                <a:latin typeface="+mn-ea"/>
              </a:rPr>
              <a:t>2.</a:t>
            </a:r>
            <a:r>
              <a:rPr lang="zh-CN" altLang="zh-CN" sz="2400" b="1" dirty="0">
                <a:latin typeface="+mn-ea"/>
              </a:rPr>
              <a:t>针对该患者的护理措施有哪些？</a:t>
            </a:r>
          </a:p>
          <a:p>
            <a:pPr>
              <a:lnSpc>
                <a:spcPct val="150000"/>
              </a:lnSpc>
              <a:defRPr/>
            </a:pPr>
            <a:r>
              <a:rPr lang="en-US" altLang="zh-CN" sz="2400" b="1" dirty="0">
                <a:latin typeface="+mn-ea"/>
              </a:rPr>
              <a:t>3.</a:t>
            </a:r>
            <a:r>
              <a:rPr lang="zh-CN" altLang="zh-CN" sz="2400" b="1" dirty="0">
                <a:latin typeface="+mn-ea"/>
              </a:rPr>
              <a:t>针对该患者的家庭支持有哪些？</a:t>
            </a:r>
          </a:p>
        </p:txBody>
      </p:sp>
      <p:pic>
        <p:nvPicPr>
          <p:cNvPr id="16391" name="Picture 16" descr="CHALKS"/>
          <p:cNvPicPr>
            <a:picLocks noChangeAspect="1" noChangeArrowheads="1"/>
          </p:cNvPicPr>
          <p:nvPr/>
        </p:nvPicPr>
        <p:blipFill>
          <a:blip r:embed="rId4"/>
          <a:srcRect/>
          <a:stretch>
            <a:fillRect/>
          </a:stretch>
        </p:blipFill>
        <p:spPr bwMode="auto">
          <a:xfrm>
            <a:off x="755650" y="4292600"/>
            <a:ext cx="3311525" cy="165735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zh-CN" altLang="en-US" smtClean="0">
                <a:ea typeface="宋体" charset="-122"/>
              </a:rPr>
              <a:t>三、临终者的身体关怀</a:t>
            </a:r>
          </a:p>
        </p:txBody>
      </p:sp>
      <p:sp>
        <p:nvSpPr>
          <p:cNvPr id="44034" name="Rectangle 3"/>
          <p:cNvSpPr>
            <a:spLocks noGrp="1" noChangeArrowheads="1"/>
          </p:cNvSpPr>
          <p:nvPr>
            <p:ph type="body" idx="1"/>
          </p:nvPr>
        </p:nvSpPr>
        <p:spPr/>
        <p:txBody>
          <a:bodyPr/>
          <a:lstStyle/>
          <a:p>
            <a:pPr>
              <a:spcBef>
                <a:spcPct val="0"/>
              </a:spcBef>
            </a:pPr>
            <a:r>
              <a:rPr lang="zh-CN" altLang="en-US" smtClean="0">
                <a:ea typeface="宋体" charset="-122"/>
              </a:rPr>
              <a:t>（一）临终期身体变化</a:t>
            </a:r>
          </a:p>
          <a:p>
            <a:pPr>
              <a:spcBef>
                <a:spcPct val="0"/>
              </a:spcBef>
            </a:pPr>
            <a:r>
              <a:rPr lang="zh-CN" altLang="en-US" smtClean="0">
                <a:ea typeface="宋体" charset="-122"/>
              </a:rPr>
              <a:t>（二）临终症状处置原则</a:t>
            </a:r>
          </a:p>
          <a:p>
            <a:pPr>
              <a:spcBef>
                <a:spcPct val="0"/>
              </a:spcBef>
            </a:pPr>
            <a:r>
              <a:rPr lang="zh-CN" altLang="en-US" smtClean="0">
                <a:ea typeface="宋体" charset="-122"/>
              </a:rPr>
              <a:t>（三）临终症状与护理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标题 4"/>
          <p:cNvSpPr>
            <a:spLocks noGrp="1"/>
          </p:cNvSpPr>
          <p:nvPr>
            <p:ph type="title"/>
          </p:nvPr>
        </p:nvSpPr>
        <p:spPr/>
        <p:txBody>
          <a:bodyPr/>
          <a:lstStyle/>
          <a:p>
            <a:r>
              <a:rPr lang="zh-CN" altLang="en-US" smtClean="0">
                <a:ea typeface="宋体" charset="-122"/>
              </a:rPr>
              <a:t>三、临终者的身体关怀</a:t>
            </a:r>
          </a:p>
        </p:txBody>
      </p:sp>
      <p:sp>
        <p:nvSpPr>
          <p:cNvPr id="45058"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（一）临终期身体变化</a:t>
            </a:r>
            <a:endParaRPr lang="en-US" altLang="zh-CN" smtClean="0">
              <a:ea typeface="宋体" charset="-122"/>
            </a:endParaRPr>
          </a:p>
          <a:p>
            <a:pPr>
              <a:spcBef>
                <a:spcPct val="0"/>
              </a:spcBef>
            </a:pPr>
            <a:r>
              <a:rPr lang="zh-CN" altLang="en-US" smtClean="0">
                <a:solidFill>
                  <a:srgbClr val="FF6600"/>
                </a:solidFill>
                <a:ea typeface="宋体" charset="-122"/>
              </a:rPr>
              <a:t>临终</a:t>
            </a:r>
            <a:r>
              <a:rPr lang="zh-CN" altLang="en-US" smtClean="0">
                <a:ea typeface="宋体" charset="-122"/>
              </a:rPr>
              <a:t>是身体功能渐进性丧失的过程，表现为全身各系统功能均趋于衰竭，衰竭顺序一般肝、脾、肾在先，心、肺在后。随着意识逐渐退出身体，生命征象趋于消退，直至观测不到。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altLang="zh-CN" smtClean="0">
                <a:ea typeface="宋体" charset="-122"/>
              </a:rPr>
              <a:t/>
            </a:r>
            <a:br>
              <a:rPr lang="en-US" altLang="zh-CN" smtClean="0">
                <a:ea typeface="宋体" charset="-122"/>
              </a:rPr>
            </a:br>
            <a:endParaRPr lang="zh-CN" altLang="en-US" smtClean="0">
              <a:ea typeface="宋体" charset="-122"/>
            </a:endParaRPr>
          </a:p>
        </p:txBody>
      </p:sp>
      <p:sp>
        <p:nvSpPr>
          <p:cNvPr id="46082" name="内容占位符 10"/>
          <p:cNvSpPr>
            <a:spLocks noGrp="1"/>
          </p:cNvSpPr>
          <p:nvPr>
            <p:ph idx="1"/>
          </p:nvPr>
        </p:nvSpPr>
        <p:spPr/>
        <p:txBody>
          <a:bodyPr/>
          <a:lstStyle/>
          <a:p>
            <a:pPr>
              <a:spcBef>
                <a:spcPct val="0"/>
              </a:spcBef>
            </a:pPr>
            <a:endParaRPr lang="zh-CN" altLang="en-US" smtClean="0">
              <a:ea typeface="宋体" charset="-122"/>
            </a:endParaRPr>
          </a:p>
        </p:txBody>
      </p:sp>
      <p:graphicFrame>
        <p:nvGraphicFramePr>
          <p:cNvPr id="5" name="图示 4"/>
          <p:cNvGraphicFramePr/>
          <p:nvPr/>
        </p:nvGraphicFramePr>
        <p:xfrm>
          <a:off x="304800" y="1556792"/>
          <a:ext cx="8610600"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矩形 5"/>
          <p:cNvSpPr/>
          <p:nvPr/>
        </p:nvSpPr>
        <p:spPr>
          <a:xfrm>
            <a:off x="107950" y="1125538"/>
            <a:ext cx="4895850" cy="584200"/>
          </a:xfrm>
          <a:prstGeom prst="rect">
            <a:avLst/>
          </a:prstGeom>
        </p:spPr>
        <p:txBody>
          <a:bodyPr>
            <a:spAutoFit/>
          </a:bodyPr>
          <a:lstStyle/>
          <a:p>
            <a:pPr>
              <a:defRPr/>
            </a:pPr>
            <a:r>
              <a:rPr lang="zh-CN" altLang="en-US" sz="3200" b="1" dirty="0">
                <a:latin typeface="+mn-ea"/>
                <a:ea typeface="+mn-ea"/>
              </a:rPr>
              <a:t>（二）临终症状处置原则</a:t>
            </a:r>
            <a:endParaRPr lang="zh-CN" altLang="en-US" sz="3200" b="1" dirty="0">
              <a:latin typeface="+mn-ea"/>
              <a:ea typeface="+mn-ea"/>
            </a:endParaRPr>
          </a:p>
        </p:txBody>
      </p:sp>
      <p:sp>
        <p:nvSpPr>
          <p:cNvPr id="12" name="标题 4"/>
          <p:cNvSpPr txBox="1">
            <a:spLocks/>
          </p:cNvSpPr>
          <p:nvPr/>
        </p:nvSpPr>
        <p:spPr bwMode="auto">
          <a:xfrm>
            <a:off x="1066800" y="333375"/>
            <a:ext cx="7897813" cy="563563"/>
          </a:xfrm>
          <a:prstGeom prst="rect">
            <a:avLst/>
          </a:prstGeom>
          <a:noFill/>
          <a:ln w="9525">
            <a:noFill/>
            <a:miter lim="800000"/>
            <a:headEnd/>
            <a:tailEnd/>
          </a:ln>
        </p:spPr>
        <p:txBody>
          <a:bodyPr anchor="ctr"/>
          <a:lstStyle/>
          <a:p>
            <a:pPr algn="r" eaLnBrk="0" hangingPunct="0">
              <a:defRPr/>
            </a:pPr>
            <a:r>
              <a:rPr lang="zh-CN" altLang="en-US" sz="3600" b="1" kern="0">
                <a:solidFill>
                  <a:schemeClr val="bg1"/>
                </a:solidFill>
                <a:latin typeface="+mj-lt"/>
                <a:ea typeface="+mj-ea"/>
                <a:cs typeface="+mj-cs"/>
              </a:rPr>
              <a:t>三、临终者的身体关怀</a:t>
            </a:r>
            <a:endParaRPr lang="zh-CN" altLang="en-US" sz="3600" b="1" kern="0" dirty="0">
              <a:solidFill>
                <a:schemeClr val="bg1"/>
              </a:solidFill>
              <a:latin typeface="+mj-lt"/>
              <a:ea typeface="+mj-ea"/>
              <a:cs typeface="+mj-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内容占位符 8"/>
          <p:cNvSpPr>
            <a:spLocks noGrp="1"/>
          </p:cNvSpPr>
          <p:nvPr>
            <p:ph idx="1"/>
          </p:nvPr>
        </p:nvSpPr>
        <p:spPr>
          <a:xfrm>
            <a:off x="179388" y="981075"/>
            <a:ext cx="8610600" cy="5164138"/>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endParaRPr lang="zh-CN" altLang="en-US" smtClean="0">
              <a:ea typeface="宋体" charset="-122"/>
            </a:endParaRPr>
          </a:p>
        </p:txBody>
      </p:sp>
      <p:graphicFrame>
        <p:nvGraphicFramePr>
          <p:cNvPr id="6" name="图示 5"/>
          <p:cNvGraphicFramePr/>
          <p:nvPr/>
        </p:nvGraphicFramePr>
        <p:xfrm>
          <a:off x="1043608" y="1772816"/>
          <a:ext cx="6768752" cy="4732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7107"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消化、泌尿功能衰退</a:t>
            </a:r>
            <a:endParaRPr lang="en-US" altLang="zh-CN" smtClean="0">
              <a:ea typeface="宋体" charset="-122"/>
            </a:endParaRPr>
          </a:p>
          <a:p>
            <a:pPr lvl="1">
              <a:spcBef>
                <a:spcPct val="0"/>
              </a:spcBef>
            </a:pPr>
            <a:r>
              <a:rPr lang="zh-CN" altLang="en-US" smtClean="0">
                <a:latin typeface="Arial" charset="0"/>
                <a:ea typeface="宋体" charset="-122"/>
              </a:rPr>
              <a:t>脱水表现：口鼻干燥，少尿</a:t>
            </a:r>
          </a:p>
          <a:p>
            <a:pPr lvl="2">
              <a:spcBef>
                <a:spcPct val="0"/>
              </a:spcBef>
            </a:pPr>
            <a:r>
              <a:rPr lang="zh-CN" altLang="en-US" smtClean="0">
                <a:latin typeface="Arial" charset="0"/>
                <a:ea typeface="宋体" charset="-122"/>
              </a:rPr>
              <a:t>不宜补充营养液，因为身体已难以代谢</a:t>
            </a:r>
          </a:p>
          <a:p>
            <a:pPr lvl="2">
              <a:spcBef>
                <a:spcPct val="0"/>
              </a:spcBef>
            </a:pPr>
            <a:r>
              <a:rPr lang="zh-CN" altLang="en-US" smtClean="0">
                <a:latin typeface="Arial" charset="0"/>
                <a:ea typeface="宋体" charset="-122"/>
              </a:rPr>
              <a:t>需用棉签蘸水湿润口唇，增进舒适 </a:t>
            </a:r>
          </a:p>
        </p:txBody>
      </p:sp>
      <p:sp>
        <p:nvSpPr>
          <p:cNvPr id="48130"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Grp="1" noChangeArrowheads="1"/>
          </p:cNvSpPr>
          <p:nvPr>
            <p:ph type="body" idx="1"/>
          </p:nvPr>
        </p:nvSpPr>
        <p:spPr>
          <a:xfrm>
            <a:off x="179388" y="1125538"/>
            <a:ext cx="8736012" cy="5399087"/>
          </a:xfrm>
        </p:spPr>
        <p:txBody>
          <a:bodyPr/>
          <a:lstStyle/>
          <a:p>
            <a:pPr>
              <a:lnSpc>
                <a:spcPct val="120000"/>
              </a:lnSpc>
              <a:spcBef>
                <a:spcPct val="0"/>
              </a:spcBef>
              <a:buFont typeface="Wingdings" pitchFamily="2" charset="2"/>
              <a:buNone/>
            </a:pPr>
            <a:r>
              <a:rPr lang="zh-CN" altLang="en-US" sz="2800" smtClean="0">
                <a:ea typeface="宋体" charset="-122"/>
              </a:rPr>
              <a:t>（三）临终症状与护理</a:t>
            </a:r>
          </a:p>
          <a:p>
            <a:pPr>
              <a:lnSpc>
                <a:spcPct val="120000"/>
              </a:lnSpc>
              <a:spcBef>
                <a:spcPct val="0"/>
              </a:spcBef>
            </a:pPr>
            <a:r>
              <a:rPr lang="zh-CN" altLang="en-US" sz="2800" smtClean="0">
                <a:ea typeface="宋体" charset="-122"/>
              </a:rPr>
              <a:t>消化、泌尿功能衰退</a:t>
            </a:r>
            <a:endParaRPr lang="en-US" altLang="zh-CN" sz="2800" smtClean="0">
              <a:ea typeface="宋体" charset="-122"/>
            </a:endParaRPr>
          </a:p>
          <a:p>
            <a:pPr lvl="1">
              <a:lnSpc>
                <a:spcPct val="120000"/>
              </a:lnSpc>
              <a:spcBef>
                <a:spcPct val="0"/>
              </a:spcBef>
            </a:pPr>
            <a:r>
              <a:rPr lang="zh-CN" altLang="en-US" sz="2400" smtClean="0">
                <a:latin typeface="Arial" charset="0"/>
                <a:ea typeface="宋体" charset="-122"/>
              </a:rPr>
              <a:t>呕血与便血：胃肠道大出血所致</a:t>
            </a:r>
          </a:p>
          <a:p>
            <a:pPr lvl="2">
              <a:lnSpc>
                <a:spcPct val="120000"/>
              </a:lnSpc>
              <a:spcBef>
                <a:spcPct val="0"/>
              </a:spcBef>
            </a:pPr>
            <a:r>
              <a:rPr lang="zh-CN" altLang="en-US" smtClean="0">
                <a:latin typeface="Arial" charset="0"/>
                <a:ea typeface="宋体" charset="-122"/>
              </a:rPr>
              <a:t>告知家属该症状为濒死征兆，需有所心理准备，守护在身边。</a:t>
            </a:r>
          </a:p>
          <a:p>
            <a:pPr lvl="2">
              <a:lnSpc>
                <a:spcPct val="120000"/>
              </a:lnSpc>
              <a:spcBef>
                <a:spcPct val="0"/>
              </a:spcBef>
            </a:pPr>
            <a:r>
              <a:rPr lang="zh-CN" altLang="en-US" smtClean="0">
                <a:latin typeface="Arial" charset="0"/>
                <a:ea typeface="宋体" charset="-122"/>
              </a:rPr>
              <a:t>遵医嘱使用止血药和镇静剂，密切监测病情，每</a:t>
            </a:r>
            <a:r>
              <a:rPr lang="en-US" altLang="zh-CN" smtClean="0">
                <a:latin typeface="Arial" charset="0"/>
                <a:ea typeface="宋体" charset="-122"/>
              </a:rPr>
              <a:t>30</a:t>
            </a:r>
            <a:r>
              <a:rPr lang="zh-CN" altLang="en-US" smtClean="0">
                <a:latin typeface="Arial" charset="0"/>
                <a:ea typeface="宋体" charset="-122"/>
              </a:rPr>
              <a:t>分钟记录一次脉搏。</a:t>
            </a:r>
          </a:p>
          <a:p>
            <a:pPr lvl="2">
              <a:lnSpc>
                <a:spcPct val="120000"/>
              </a:lnSpc>
              <a:spcBef>
                <a:spcPct val="0"/>
              </a:spcBef>
            </a:pPr>
            <a:r>
              <a:rPr lang="zh-CN" altLang="en-US" smtClean="0">
                <a:latin typeface="Arial" charset="0"/>
                <a:ea typeface="宋体" charset="-122"/>
              </a:rPr>
              <a:t>协助呕血者采取易呕出的体位，防止误吸；便血频繁者，在其肛周垫上纸垫，每次排便后拭净，保持臀部清洁；避免频繁翻身，防止出血加重。</a:t>
            </a:r>
          </a:p>
          <a:p>
            <a:pPr lvl="2">
              <a:lnSpc>
                <a:spcPct val="120000"/>
              </a:lnSpc>
              <a:spcBef>
                <a:spcPct val="0"/>
              </a:spcBef>
            </a:pPr>
            <a:r>
              <a:rPr lang="zh-CN" altLang="en-US" smtClean="0">
                <a:latin typeface="Arial" charset="0"/>
                <a:ea typeface="宋体" charset="-122"/>
              </a:rPr>
              <a:t>做好心理支持，有人守护，适当触摸，消除紧张，直到病情稳定或去世。 </a:t>
            </a:r>
          </a:p>
        </p:txBody>
      </p:sp>
      <p:sp>
        <p:nvSpPr>
          <p:cNvPr id="49154"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3"/>
          <p:cNvSpPr>
            <a:spLocks noGrp="1" noChangeArrowheads="1"/>
          </p:cNvSpPr>
          <p:nvPr>
            <p:ph type="body" idx="1"/>
          </p:nvPr>
        </p:nvSpPr>
        <p:spPr>
          <a:xfrm>
            <a:off x="395288" y="1125538"/>
            <a:ext cx="8424862" cy="5399087"/>
          </a:xfrm>
        </p:spPr>
        <p:txBody>
          <a:bodyPr/>
          <a:lstStyle/>
          <a:p>
            <a:pPr>
              <a:spcBef>
                <a:spcPct val="0"/>
              </a:spcBef>
              <a:buFont typeface="Wingdings" pitchFamily="2" charset="2"/>
              <a:buNone/>
            </a:pPr>
            <a:r>
              <a:rPr lang="zh-CN" altLang="en-US" sz="2800" smtClean="0">
                <a:ea typeface="宋体" charset="-122"/>
              </a:rPr>
              <a:t>（三）临终症状与护理</a:t>
            </a:r>
          </a:p>
          <a:p>
            <a:pPr>
              <a:spcBef>
                <a:spcPct val="0"/>
              </a:spcBef>
            </a:pPr>
            <a:r>
              <a:rPr lang="zh-CN" altLang="en-US" sz="2800" smtClean="0">
                <a:ea typeface="宋体" charset="-122"/>
              </a:rPr>
              <a:t>肌肉张力降低</a:t>
            </a:r>
            <a:endParaRPr lang="en-US" altLang="zh-CN" sz="2800" smtClean="0">
              <a:ea typeface="宋体" charset="-122"/>
            </a:endParaRPr>
          </a:p>
          <a:p>
            <a:pPr lvl="1">
              <a:spcBef>
                <a:spcPct val="0"/>
              </a:spcBef>
            </a:pPr>
            <a:r>
              <a:rPr lang="zh-CN" altLang="en-US" sz="2400" smtClean="0">
                <a:latin typeface="Arial" charset="0"/>
                <a:ea typeface="宋体" charset="-122"/>
              </a:rPr>
              <a:t>希氏面容（面肌消瘦、眼眶凹陷、双眼半睁半闭、下颌下垂、嘴微张等），需注意眼部保护和口腔护理，保持湿润。</a:t>
            </a:r>
          </a:p>
          <a:p>
            <a:pPr lvl="1">
              <a:spcBef>
                <a:spcPct val="0"/>
              </a:spcBef>
            </a:pPr>
            <a:r>
              <a:rPr lang="zh-CN" altLang="en-US" sz="2400" smtClean="0">
                <a:latin typeface="Arial" charset="0"/>
                <a:ea typeface="宋体" charset="-122"/>
              </a:rPr>
              <a:t>吞咽困难，不宜经口进食</a:t>
            </a:r>
          </a:p>
          <a:p>
            <a:pPr lvl="1">
              <a:spcBef>
                <a:spcPct val="0"/>
              </a:spcBef>
            </a:pPr>
            <a:r>
              <a:rPr lang="zh-CN" altLang="en-US" sz="2400" smtClean="0">
                <a:latin typeface="Arial" charset="0"/>
                <a:ea typeface="宋体" charset="-122"/>
              </a:rPr>
              <a:t>大小便失禁，应保持皮肤清洁</a:t>
            </a:r>
          </a:p>
          <a:p>
            <a:pPr lvl="1">
              <a:spcBef>
                <a:spcPct val="0"/>
              </a:spcBef>
            </a:pPr>
            <a:r>
              <a:rPr lang="zh-CN" altLang="en-US" sz="2400" smtClean="0">
                <a:latin typeface="Arial" charset="0"/>
                <a:ea typeface="宋体" charset="-122"/>
              </a:rPr>
              <a:t>极度疲乏：协助采取舒适体位，即使四肢冰冷也不宜添加盖被，以免增加沉重感。</a:t>
            </a:r>
          </a:p>
        </p:txBody>
      </p:sp>
      <p:sp>
        <p:nvSpPr>
          <p:cNvPr id="50178"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疼痛</a:t>
            </a:r>
            <a:endParaRPr lang="en-US" altLang="zh-CN" smtClean="0">
              <a:ea typeface="宋体" charset="-122"/>
            </a:endParaRPr>
          </a:p>
          <a:p>
            <a:pPr lvl="1">
              <a:spcBef>
                <a:spcPct val="0"/>
              </a:spcBef>
            </a:pPr>
            <a:r>
              <a:rPr lang="zh-CN" altLang="en-US" smtClean="0">
                <a:latin typeface="Arial" charset="0"/>
                <a:ea typeface="宋体" charset="-122"/>
              </a:rPr>
              <a:t>遵医嘱给镇痛药，密切观察效果：</a:t>
            </a:r>
          </a:p>
          <a:p>
            <a:pPr lvl="2">
              <a:spcBef>
                <a:spcPct val="0"/>
              </a:spcBef>
            </a:pPr>
            <a:r>
              <a:rPr lang="en-US" altLang="zh-CN" smtClean="0">
                <a:latin typeface="Arial" charset="0"/>
                <a:ea typeface="宋体" charset="-122"/>
              </a:rPr>
              <a:t>WHO</a:t>
            </a:r>
            <a:r>
              <a:rPr lang="zh-CN" altLang="en-US" smtClean="0">
                <a:latin typeface="Arial" charset="0"/>
                <a:ea typeface="宋体" charset="-122"/>
              </a:rPr>
              <a:t>癌痛给药原则为按阶梯、按时钟、无创给药。</a:t>
            </a:r>
          </a:p>
          <a:p>
            <a:pPr lvl="1">
              <a:spcBef>
                <a:spcPct val="0"/>
              </a:spcBef>
            </a:pPr>
            <a:r>
              <a:rPr lang="zh-CN" altLang="en-US" smtClean="0">
                <a:latin typeface="Arial" charset="0"/>
                <a:ea typeface="宋体" charset="-122"/>
              </a:rPr>
              <a:t>加强生活护理，提高疼痛耐受性：协助变换舒适体位，使身体放松，新陈代谢尚可时保证营养摄入及排泄通畅、维持个人卫生等提高耐受力。</a:t>
            </a:r>
          </a:p>
        </p:txBody>
      </p:sp>
      <p:sp>
        <p:nvSpPr>
          <p:cNvPr id="51202"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3"/>
          <p:cNvSpPr>
            <a:spLocks noGrp="1" noChangeArrowheads="1"/>
          </p:cNvSpPr>
          <p:nvPr>
            <p:ph type="body" idx="1"/>
          </p:nvPr>
        </p:nvSpPr>
        <p:spPr>
          <a:xfrm>
            <a:off x="304800" y="1125538"/>
            <a:ext cx="8610600" cy="5399087"/>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疼痛</a:t>
            </a:r>
            <a:endParaRPr lang="en-US" altLang="zh-CN" smtClean="0">
              <a:ea typeface="宋体" charset="-122"/>
            </a:endParaRPr>
          </a:p>
          <a:p>
            <a:pPr lvl="1">
              <a:spcBef>
                <a:spcPct val="0"/>
              </a:spcBef>
            </a:pPr>
            <a:r>
              <a:rPr lang="zh-CN" altLang="en-US" smtClean="0">
                <a:latin typeface="Arial" charset="0"/>
                <a:ea typeface="宋体" charset="-122"/>
              </a:rPr>
              <a:t>营造温馨环境，陪伴在侧给予心理支持，缓解精神痛苦。</a:t>
            </a:r>
            <a:endParaRPr lang="en-US" altLang="zh-CN" smtClean="0">
              <a:latin typeface="Arial" charset="0"/>
              <a:ea typeface="宋体" charset="-122"/>
            </a:endParaRPr>
          </a:p>
          <a:p>
            <a:pPr lvl="1">
              <a:spcBef>
                <a:spcPct val="0"/>
              </a:spcBef>
            </a:pPr>
            <a:r>
              <a:rPr lang="zh-CN" altLang="en-US" smtClean="0">
                <a:latin typeface="Arial" charset="0"/>
                <a:ea typeface="宋体" charset="-122"/>
              </a:rPr>
              <a:t>家属及照顾者指导：有的家属担心止痛药会加速死亡而拒绝用药，医务人员需耐心解释说明目前尚无证据表明镇痛药会加快死亡，减轻痛苦才是基本。  </a:t>
            </a:r>
          </a:p>
        </p:txBody>
      </p:sp>
      <p:sp>
        <p:nvSpPr>
          <p:cNvPr id="52226"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3"/>
          <p:cNvSpPr>
            <a:spLocks noGrp="1" noChangeArrowheads="1"/>
          </p:cNvSpPr>
          <p:nvPr>
            <p:ph type="body" idx="1"/>
          </p:nvPr>
        </p:nvSpPr>
        <p:spPr>
          <a:xfrm>
            <a:off x="304800" y="1268413"/>
            <a:ext cx="8610600" cy="5256212"/>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z="2800" smtClean="0">
                <a:ea typeface="宋体" charset="-122"/>
              </a:rPr>
              <a:t>感知功能改变</a:t>
            </a:r>
            <a:endParaRPr lang="en-US" altLang="zh-CN" sz="2800" smtClean="0">
              <a:ea typeface="宋体" charset="-122"/>
            </a:endParaRPr>
          </a:p>
          <a:p>
            <a:pPr lvl="1">
              <a:spcBef>
                <a:spcPct val="0"/>
              </a:spcBef>
            </a:pPr>
            <a:r>
              <a:rPr lang="zh-CN" altLang="en-US" sz="2400" smtClean="0">
                <a:latin typeface="Arial" charset="0"/>
                <a:ea typeface="宋体" charset="-122"/>
              </a:rPr>
              <a:t>临终谵妄：以意识模糊为特征，伴对时间、地点、人物的定向紊乱。表现为行为举止不合时宜，例如说见到了逝去的亲人。根据资深的临终陪护人员观察提示：人在临终之际会发生心灵转化，临终者所存在的意识层次可能超出了我们的意识层次所及。建议用心仔细观察，顺应临终者的表达，设法解读其含义。</a:t>
            </a:r>
          </a:p>
        </p:txBody>
      </p:sp>
      <p:sp>
        <p:nvSpPr>
          <p:cNvPr id="53250"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17411" name="图片 6" descr="4.png"/>
          <p:cNvPicPr>
            <a:picLocks noGrp="1" noChangeAspect="1"/>
          </p:cNvPicPr>
          <p:nvPr>
            <p:ph idx="1"/>
          </p:nvPr>
        </p:nvPicPr>
        <p:blipFill>
          <a:blip r:embed="rId2"/>
          <a:srcRect/>
          <a:stretch>
            <a:fillRect/>
          </a:stretch>
        </p:blipFill>
        <p:spPr>
          <a:xfrm>
            <a:off x="468313" y="1628775"/>
            <a:ext cx="8280400" cy="4870450"/>
          </a:xfrm>
        </p:spPr>
      </p:pic>
      <p:sp>
        <p:nvSpPr>
          <p:cNvPr id="17412" name="TextBox 6"/>
          <p:cNvSpPr txBox="1">
            <a:spLocks noChangeArrowheads="1"/>
          </p:cNvSpPr>
          <p:nvPr/>
        </p:nvSpPr>
        <p:spPr bwMode="auto">
          <a:xfrm>
            <a:off x="2916238" y="2636838"/>
            <a:ext cx="5400675" cy="896937"/>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第一节     概述</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3"/>
          <p:cNvSpPr>
            <a:spLocks noGrp="1" noChangeArrowheads="1"/>
          </p:cNvSpPr>
          <p:nvPr>
            <p:ph type="body"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感知功能改变</a:t>
            </a:r>
            <a:endParaRPr lang="en-US" altLang="zh-CN" smtClean="0">
              <a:ea typeface="宋体" charset="-122"/>
            </a:endParaRPr>
          </a:p>
          <a:p>
            <a:pPr lvl="1">
              <a:spcBef>
                <a:spcPct val="0"/>
              </a:spcBef>
            </a:pPr>
            <a:r>
              <a:rPr lang="zh-CN" altLang="en-US" smtClean="0">
                <a:latin typeface="Arial" charset="0"/>
                <a:ea typeface="宋体" charset="-122"/>
              </a:rPr>
              <a:t>临终躁动：以躯体活动不安为主，呈一种伴不停动作的易激惹状态，或伴随挣扎动作的极度焦虑状态。因大脑血流量降低，血液酸度增高所致。可表现为四肢颤抖，用手拉扯床单、衣服。</a:t>
            </a:r>
            <a:endParaRPr lang="zh-CN" altLang="en-US" sz="2400" smtClean="0">
              <a:latin typeface="Arial" charset="0"/>
              <a:ea typeface="宋体" charset="-122"/>
            </a:endParaRPr>
          </a:p>
        </p:txBody>
      </p:sp>
      <p:sp>
        <p:nvSpPr>
          <p:cNvPr id="54274"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
          <p:cNvSpPr>
            <a:spLocks noGrp="1" noChangeArrowheads="1"/>
          </p:cNvSpPr>
          <p:nvPr>
            <p:ph type="body" idx="1"/>
          </p:nvPr>
        </p:nvSpPr>
        <p:spPr>
          <a:xfrm>
            <a:off x="304800" y="1052513"/>
            <a:ext cx="8610600" cy="5472112"/>
          </a:xfrm>
        </p:spPr>
        <p:txBody>
          <a:bodyPr/>
          <a:lstStyle/>
          <a:p>
            <a:pPr>
              <a:lnSpc>
                <a:spcPct val="120000"/>
              </a:lnSpc>
              <a:spcBef>
                <a:spcPct val="0"/>
              </a:spcBef>
              <a:buFont typeface="Wingdings" pitchFamily="2" charset="2"/>
              <a:buNone/>
            </a:pPr>
            <a:r>
              <a:rPr lang="zh-CN" altLang="en-US" sz="2800" smtClean="0">
                <a:ea typeface="宋体" charset="-122"/>
              </a:rPr>
              <a:t>（三）临终症状与护理</a:t>
            </a:r>
          </a:p>
          <a:p>
            <a:pPr>
              <a:lnSpc>
                <a:spcPct val="120000"/>
              </a:lnSpc>
              <a:spcBef>
                <a:spcPct val="0"/>
              </a:spcBef>
            </a:pPr>
            <a:r>
              <a:rPr lang="zh-CN" altLang="en-US" sz="2800" smtClean="0">
                <a:ea typeface="宋体" charset="-122"/>
              </a:rPr>
              <a:t>感知功能改变</a:t>
            </a:r>
            <a:endParaRPr lang="en-US" altLang="zh-CN" sz="2800" smtClean="0">
              <a:ea typeface="宋体" charset="-122"/>
            </a:endParaRPr>
          </a:p>
          <a:p>
            <a:pPr lvl="1">
              <a:lnSpc>
                <a:spcPct val="120000"/>
              </a:lnSpc>
              <a:spcBef>
                <a:spcPct val="0"/>
              </a:spcBef>
            </a:pPr>
            <a:r>
              <a:rPr lang="zh-CN" altLang="en-US" sz="2400" smtClean="0">
                <a:latin typeface="Arial" charset="0"/>
                <a:ea typeface="宋体" charset="-122"/>
              </a:rPr>
              <a:t>临终躁动</a:t>
            </a:r>
          </a:p>
          <a:p>
            <a:pPr lvl="2">
              <a:lnSpc>
                <a:spcPct val="120000"/>
              </a:lnSpc>
              <a:spcBef>
                <a:spcPct val="0"/>
              </a:spcBef>
            </a:pPr>
            <a:r>
              <a:rPr lang="zh-CN" altLang="en-US" sz="2000" smtClean="0">
                <a:latin typeface="Arial" charset="0"/>
                <a:ea typeface="宋体" charset="-122"/>
              </a:rPr>
              <a:t>告知家属该症状为濒死征兆，需有所心理准备，守护在身边。</a:t>
            </a:r>
          </a:p>
          <a:p>
            <a:pPr lvl="2">
              <a:lnSpc>
                <a:spcPct val="120000"/>
              </a:lnSpc>
              <a:spcBef>
                <a:spcPct val="0"/>
              </a:spcBef>
            </a:pPr>
            <a:r>
              <a:rPr lang="zh-CN" altLang="en-US" sz="2000" smtClean="0">
                <a:latin typeface="Arial" charset="0"/>
                <a:ea typeface="宋体" charset="-122"/>
              </a:rPr>
              <a:t>先查找原因，是否存在可逆因素如尿潴留、直肠胀满、某些药物的副反应等，并采取相应措施。</a:t>
            </a:r>
          </a:p>
          <a:p>
            <a:pPr lvl="2">
              <a:lnSpc>
                <a:spcPct val="120000"/>
              </a:lnSpc>
              <a:spcBef>
                <a:spcPct val="0"/>
              </a:spcBef>
            </a:pPr>
            <a:r>
              <a:rPr lang="zh-CN" altLang="en-US" sz="2000" smtClean="0">
                <a:latin typeface="Arial" charset="0"/>
                <a:ea typeface="宋体" charset="-122"/>
              </a:rPr>
              <a:t>通过亲人的抚慰，如轻柔的安抚声、握着手或抱着临终者，使其平静下来。</a:t>
            </a:r>
          </a:p>
          <a:p>
            <a:pPr lvl="2">
              <a:lnSpc>
                <a:spcPct val="120000"/>
              </a:lnSpc>
              <a:spcBef>
                <a:spcPct val="0"/>
              </a:spcBef>
            </a:pPr>
            <a:r>
              <a:rPr lang="zh-CN" altLang="en-US" sz="2000" smtClean="0">
                <a:latin typeface="Arial" charset="0"/>
                <a:ea typeface="宋体" charset="-122"/>
              </a:rPr>
              <a:t>调整环境，避免噪音、光线过亮或过暗；也可播放能激化</a:t>
            </a:r>
            <a:r>
              <a:rPr lang="en-US" altLang="zh-CN" sz="2000" smtClean="0">
                <a:latin typeface="Arial" charset="0"/>
                <a:ea typeface="宋体" charset="-122"/>
              </a:rPr>
              <a:t>α</a:t>
            </a:r>
            <a:r>
              <a:rPr lang="zh-CN" altLang="en-US" sz="2000" smtClean="0">
                <a:latin typeface="Arial" charset="0"/>
                <a:ea typeface="宋体" charset="-122"/>
              </a:rPr>
              <a:t>脑波的轻音乐。</a:t>
            </a:r>
          </a:p>
          <a:p>
            <a:pPr lvl="2">
              <a:lnSpc>
                <a:spcPct val="120000"/>
              </a:lnSpc>
              <a:spcBef>
                <a:spcPct val="0"/>
              </a:spcBef>
            </a:pPr>
            <a:r>
              <a:rPr lang="zh-CN" altLang="en-US" sz="2000" smtClean="0">
                <a:latin typeface="Arial" charset="0"/>
                <a:ea typeface="宋体" charset="-122"/>
              </a:rPr>
              <a:t>必要时遵医嘱给镇静剂。所用措施均无效时，可考虑姑息镇静治疗，如氟哌啶醇</a:t>
            </a:r>
            <a:r>
              <a:rPr lang="en-US" altLang="zh-CN" sz="2000" smtClean="0">
                <a:latin typeface="Arial" charset="0"/>
                <a:ea typeface="宋体" charset="-122"/>
              </a:rPr>
              <a:t>5mg </a:t>
            </a:r>
            <a:r>
              <a:rPr lang="zh-CN" altLang="en-US" sz="2000" smtClean="0">
                <a:latin typeface="Arial" charset="0"/>
                <a:ea typeface="宋体" charset="-122"/>
              </a:rPr>
              <a:t>皮下注射或</a:t>
            </a:r>
            <a:r>
              <a:rPr lang="en-US" altLang="zh-CN" sz="2000" smtClean="0">
                <a:latin typeface="Arial" charset="0"/>
                <a:ea typeface="宋体" charset="-122"/>
              </a:rPr>
              <a:t>10</a:t>
            </a:r>
            <a:r>
              <a:rPr lang="en-US" altLang="en-US" sz="2200" smtClean="0">
                <a:latin typeface="Arial" charset="0"/>
              </a:rPr>
              <a:t>～</a:t>
            </a:r>
            <a:r>
              <a:rPr lang="en-US" altLang="zh-CN" sz="2000" smtClean="0">
                <a:latin typeface="Arial" charset="0"/>
                <a:ea typeface="宋体" charset="-122"/>
              </a:rPr>
              <a:t>20 mg</a:t>
            </a:r>
            <a:r>
              <a:rPr lang="zh-CN" altLang="en-US" sz="2000" smtClean="0">
                <a:latin typeface="Arial" charset="0"/>
                <a:ea typeface="宋体" charset="-122"/>
              </a:rPr>
              <a:t>，</a:t>
            </a:r>
            <a:r>
              <a:rPr lang="en-US" altLang="zh-CN" sz="2000" smtClean="0">
                <a:latin typeface="Arial" charset="0"/>
                <a:ea typeface="宋体" charset="-122"/>
              </a:rPr>
              <a:t>24 </a:t>
            </a:r>
            <a:r>
              <a:rPr lang="zh-CN" altLang="en-US" sz="2000" smtClean="0">
                <a:latin typeface="Arial" charset="0"/>
                <a:ea typeface="宋体" charset="-122"/>
              </a:rPr>
              <a:t>小时持续给药。治疗前向家属充分解释病情，告知治疗目的是促进舒服和尊严而非延缓生命。</a:t>
            </a:r>
          </a:p>
        </p:txBody>
      </p:sp>
      <p:sp>
        <p:nvSpPr>
          <p:cNvPr id="55298"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3"/>
          <p:cNvSpPr>
            <a:spLocks noGrp="1" noChangeArrowheads="1"/>
          </p:cNvSpPr>
          <p:nvPr>
            <p:ph type="body" idx="1"/>
          </p:nvPr>
        </p:nvSpPr>
        <p:spPr>
          <a:xfrm>
            <a:off x="304800" y="1196975"/>
            <a:ext cx="8610600" cy="5327650"/>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呼吸功能衰退</a:t>
            </a:r>
            <a:endParaRPr lang="en-US" altLang="zh-CN" smtClean="0">
              <a:ea typeface="宋体" charset="-122"/>
            </a:endParaRPr>
          </a:p>
          <a:p>
            <a:pPr lvl="1">
              <a:spcBef>
                <a:spcPct val="0"/>
              </a:spcBef>
            </a:pPr>
            <a:r>
              <a:rPr lang="zh-CN" altLang="en-US" smtClean="0">
                <a:latin typeface="Arial" charset="0"/>
                <a:ea typeface="宋体" charset="-122"/>
              </a:rPr>
              <a:t>可出现呼吸困难，潮氏呼吸、张口呼吸，鼾声呼吸等。随着吸气渐短，呼气渐长，最后呼出一口气而终。</a:t>
            </a:r>
          </a:p>
          <a:p>
            <a:pPr lvl="1">
              <a:spcBef>
                <a:spcPct val="0"/>
              </a:spcBef>
            </a:pPr>
            <a:r>
              <a:rPr lang="zh-CN" altLang="en-US" smtClean="0">
                <a:latin typeface="Arial" charset="0"/>
                <a:ea typeface="宋体" charset="-122"/>
              </a:rPr>
              <a:t>呼吸困难：指主观上感到空气不足，客观上表现为呼吸费力，频率由快变慢，深度由深变浅，严重时出现鼻翼扇动、紫绀、端坐呼吸。 </a:t>
            </a:r>
          </a:p>
        </p:txBody>
      </p:sp>
      <p:sp>
        <p:nvSpPr>
          <p:cNvPr id="56322"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3"/>
          <p:cNvSpPr>
            <a:spLocks noGrp="1" noChangeArrowheads="1"/>
          </p:cNvSpPr>
          <p:nvPr>
            <p:ph type="body" idx="1"/>
          </p:nvPr>
        </p:nvSpPr>
        <p:spPr>
          <a:xfrm>
            <a:off x="304800" y="1125538"/>
            <a:ext cx="8610600" cy="5399087"/>
          </a:xfrm>
        </p:spPr>
        <p:txBody>
          <a:bodyPr/>
          <a:lstStyle/>
          <a:p>
            <a:pPr>
              <a:lnSpc>
                <a:spcPct val="120000"/>
              </a:lnSpc>
              <a:spcBef>
                <a:spcPct val="0"/>
              </a:spcBef>
              <a:buFont typeface="Wingdings" pitchFamily="2" charset="2"/>
              <a:buNone/>
            </a:pPr>
            <a:r>
              <a:rPr lang="zh-CN" altLang="en-US" sz="2800" smtClean="0">
                <a:ea typeface="宋体" charset="-122"/>
              </a:rPr>
              <a:t>（三）临终症状与护理</a:t>
            </a:r>
          </a:p>
          <a:p>
            <a:pPr>
              <a:lnSpc>
                <a:spcPct val="120000"/>
              </a:lnSpc>
              <a:spcBef>
                <a:spcPct val="0"/>
              </a:spcBef>
            </a:pPr>
            <a:r>
              <a:rPr lang="zh-CN" altLang="en-US" sz="2800" smtClean="0">
                <a:ea typeface="宋体" charset="-122"/>
              </a:rPr>
              <a:t>呼吸功能衰退</a:t>
            </a:r>
            <a:endParaRPr lang="en-US" altLang="zh-CN" sz="2800" smtClean="0">
              <a:ea typeface="宋体" charset="-122"/>
            </a:endParaRPr>
          </a:p>
          <a:p>
            <a:pPr lvl="1">
              <a:lnSpc>
                <a:spcPct val="120000"/>
              </a:lnSpc>
              <a:spcBef>
                <a:spcPct val="0"/>
              </a:spcBef>
            </a:pPr>
            <a:r>
              <a:rPr lang="zh-CN" altLang="en-US" sz="2400" smtClean="0">
                <a:latin typeface="Arial" charset="0"/>
                <a:ea typeface="宋体" charset="-122"/>
              </a:rPr>
              <a:t>临终哮吼：指咽下部的分泌物不能咳出，随呼吸摆动所产生的吼鸣声。旁人听起来痛苦，实际上此时临终者身体处于深度放松状态。</a:t>
            </a:r>
          </a:p>
          <a:p>
            <a:pPr lvl="2">
              <a:lnSpc>
                <a:spcPct val="120000"/>
              </a:lnSpc>
              <a:spcBef>
                <a:spcPct val="0"/>
              </a:spcBef>
            </a:pPr>
            <a:r>
              <a:rPr lang="zh-CN" altLang="en-US" sz="2000" smtClean="0">
                <a:latin typeface="Arial" charset="0"/>
                <a:ea typeface="宋体" charset="-122"/>
              </a:rPr>
              <a:t>告知家属该症状为濒死征兆，需有所心理准备。</a:t>
            </a:r>
          </a:p>
          <a:p>
            <a:pPr lvl="2">
              <a:lnSpc>
                <a:spcPct val="120000"/>
              </a:lnSpc>
              <a:spcBef>
                <a:spcPct val="0"/>
              </a:spcBef>
            </a:pPr>
            <a:r>
              <a:rPr lang="zh-CN" altLang="en-US" sz="2000" smtClean="0">
                <a:latin typeface="Arial" charset="0"/>
                <a:ea typeface="宋体" charset="-122"/>
              </a:rPr>
              <a:t>调整利于呼吸的体位，抬高床头</a:t>
            </a:r>
            <a:r>
              <a:rPr lang="en-US" altLang="zh-CN" sz="2000" smtClean="0">
                <a:latin typeface="Arial" charset="0"/>
                <a:ea typeface="宋体" charset="-122"/>
              </a:rPr>
              <a:t>30°</a:t>
            </a:r>
            <a:r>
              <a:rPr lang="zh-CN" altLang="en-US" sz="2000" smtClean="0">
                <a:latin typeface="Arial" charset="0"/>
                <a:ea typeface="宋体" charset="-122"/>
              </a:rPr>
              <a:t>，头偏向一侧，以使分泌物从咽喉或气管引流至肺部避免窒息。</a:t>
            </a:r>
          </a:p>
          <a:p>
            <a:pPr lvl="2">
              <a:lnSpc>
                <a:spcPct val="120000"/>
              </a:lnSpc>
              <a:spcBef>
                <a:spcPct val="0"/>
              </a:spcBef>
            </a:pPr>
            <a:r>
              <a:rPr lang="zh-CN" altLang="en-US" sz="2000" smtClean="0">
                <a:latin typeface="Arial" charset="0"/>
                <a:ea typeface="宋体" charset="-122"/>
              </a:rPr>
              <a:t>注意通风，保持室内空气新鲜，必要时可使用风扇，确保病床周围微环境的空气质量，利于呼吸。</a:t>
            </a:r>
          </a:p>
          <a:p>
            <a:pPr lvl="2">
              <a:lnSpc>
                <a:spcPct val="120000"/>
              </a:lnSpc>
              <a:spcBef>
                <a:spcPct val="0"/>
              </a:spcBef>
            </a:pPr>
            <a:r>
              <a:rPr lang="zh-CN" altLang="en-US" sz="2000" smtClean="0">
                <a:latin typeface="Arial" charset="0"/>
                <a:ea typeface="宋体" charset="-122"/>
              </a:rPr>
              <a:t>必要时遵医嘱皮下注射东崀菪碱，减少口咽部分泌物。因该药有兴奋呼吸中枢作用，当</a:t>
            </a:r>
            <a:r>
              <a:rPr lang="en-US" altLang="zh-CN" sz="2000" smtClean="0">
                <a:latin typeface="Arial" charset="0"/>
                <a:ea typeface="宋体" charset="-122"/>
              </a:rPr>
              <a:t>R</a:t>
            </a:r>
            <a:r>
              <a:rPr lang="zh-CN" altLang="en-US" sz="2000" smtClean="0">
                <a:latin typeface="Arial" charset="0"/>
                <a:ea typeface="宋体" charset="-122"/>
              </a:rPr>
              <a:t>＞</a:t>
            </a:r>
            <a:r>
              <a:rPr lang="en-US" altLang="zh-CN" sz="2000" smtClean="0">
                <a:latin typeface="Arial" charset="0"/>
                <a:ea typeface="宋体" charset="-122"/>
              </a:rPr>
              <a:t>20</a:t>
            </a:r>
            <a:r>
              <a:rPr lang="zh-CN" altLang="en-US" sz="2000" smtClean="0">
                <a:latin typeface="Arial" charset="0"/>
                <a:ea typeface="宋体" charset="-122"/>
              </a:rPr>
              <a:t>次</a:t>
            </a:r>
            <a:r>
              <a:rPr lang="en-US" altLang="zh-CN" sz="2000" smtClean="0">
                <a:latin typeface="Arial" charset="0"/>
                <a:ea typeface="宋体" charset="-122"/>
              </a:rPr>
              <a:t>/</a:t>
            </a:r>
            <a:r>
              <a:rPr lang="zh-CN" altLang="en-US" sz="2000" smtClean="0">
                <a:latin typeface="Arial" charset="0"/>
                <a:ea typeface="宋体" charset="-122"/>
              </a:rPr>
              <a:t>分时，可皮下注射吗啡，以控制呼吸频率减少哮吼。</a:t>
            </a:r>
          </a:p>
        </p:txBody>
      </p:sp>
      <p:sp>
        <p:nvSpPr>
          <p:cNvPr id="57346"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3"/>
          <p:cNvSpPr>
            <a:spLocks noGrp="1" noChangeArrowheads="1"/>
          </p:cNvSpPr>
          <p:nvPr>
            <p:ph type="body" idx="1"/>
          </p:nvPr>
        </p:nvSpPr>
        <p:spPr>
          <a:xfrm>
            <a:off x="304800" y="1196975"/>
            <a:ext cx="8610600" cy="5327650"/>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循环功能衰退</a:t>
            </a:r>
            <a:endParaRPr lang="en-US" altLang="zh-CN" smtClean="0">
              <a:ea typeface="宋体" charset="-122"/>
            </a:endParaRPr>
          </a:p>
          <a:p>
            <a:pPr lvl="1">
              <a:spcBef>
                <a:spcPct val="0"/>
              </a:spcBef>
            </a:pPr>
            <a:r>
              <a:rPr lang="zh-CN" altLang="en-US" smtClean="0">
                <a:latin typeface="Arial" charset="0"/>
                <a:ea typeface="宋体" charset="-122"/>
              </a:rPr>
              <a:t>血压降低，皮肤苍白、湿冷、发绀，脉快而弱、节律不整，直至停止。 </a:t>
            </a:r>
          </a:p>
        </p:txBody>
      </p:sp>
      <p:sp>
        <p:nvSpPr>
          <p:cNvPr id="58370"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3"/>
          <p:cNvSpPr>
            <a:spLocks noGrp="1" noChangeArrowheads="1"/>
          </p:cNvSpPr>
          <p:nvPr>
            <p:ph type="body" idx="1"/>
          </p:nvPr>
        </p:nvSpPr>
        <p:spPr>
          <a:xfrm>
            <a:off x="304800" y="1196975"/>
            <a:ext cx="8610600" cy="5327650"/>
          </a:xfrm>
        </p:spPr>
        <p:txBody>
          <a:bodyPr/>
          <a:lstStyle/>
          <a:p>
            <a:pPr>
              <a:spcBef>
                <a:spcPct val="0"/>
              </a:spcBef>
              <a:buFont typeface="Wingdings" pitchFamily="2" charset="2"/>
              <a:buNone/>
            </a:pPr>
            <a:r>
              <a:rPr lang="zh-CN" altLang="en-US" smtClean="0">
                <a:ea typeface="宋体" charset="-122"/>
              </a:rPr>
              <a:t>（三）临终症状与护理</a:t>
            </a:r>
          </a:p>
          <a:p>
            <a:pPr>
              <a:spcBef>
                <a:spcPct val="0"/>
              </a:spcBef>
            </a:pPr>
            <a:r>
              <a:rPr lang="zh-CN" altLang="en-US" smtClean="0">
                <a:ea typeface="宋体" charset="-122"/>
              </a:rPr>
              <a:t>身体周围能量场增强</a:t>
            </a:r>
            <a:endParaRPr lang="en-US" altLang="zh-CN" smtClean="0">
              <a:ea typeface="宋体" charset="-122"/>
            </a:endParaRPr>
          </a:p>
          <a:p>
            <a:pPr lvl="1">
              <a:spcBef>
                <a:spcPct val="0"/>
              </a:spcBef>
            </a:pPr>
            <a:r>
              <a:rPr lang="zh-CN" altLang="en-US" smtClean="0">
                <a:latin typeface="Arial" charset="0"/>
                <a:ea typeface="宋体" charset="-122"/>
              </a:rPr>
              <a:t>临终之际，心脏和头部的温度会增高，四肢及下身的能量减少。周身肤色会呈现透明或乳白，且微微发亮。仔细观瞧或许会察觉到临终者身上随能量场的变化而呈现出的光芒脉动。需告知家属，此时意味着死亡进程加剧，宜静观守望。 </a:t>
            </a:r>
          </a:p>
        </p:txBody>
      </p:sp>
      <p:sp>
        <p:nvSpPr>
          <p:cNvPr id="59394" name="标题 4"/>
          <p:cNvSpPr>
            <a:spLocks noGrp="1"/>
          </p:cNvSpPr>
          <p:nvPr>
            <p:ph type="title"/>
          </p:nvPr>
        </p:nvSpPr>
        <p:spPr/>
        <p:txBody>
          <a:bodyPr/>
          <a:lstStyle/>
          <a:p>
            <a:r>
              <a:rPr lang="zh-CN" altLang="en-US" smtClean="0">
                <a:ea typeface="宋体" charset="-122"/>
              </a:rPr>
              <a:t>三、临终者的身体关怀</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p:txBody>
          <a:bodyPr/>
          <a:lstStyle/>
          <a:p>
            <a:r>
              <a:rPr lang="zh-CN" altLang="en-US" smtClean="0">
                <a:ea typeface="宋体" charset="-122"/>
              </a:rPr>
              <a:t>四、临终者的心灵关怀</a:t>
            </a:r>
          </a:p>
        </p:txBody>
      </p:sp>
      <p:sp>
        <p:nvSpPr>
          <p:cNvPr id="60418" name="内容占位符 8"/>
          <p:cNvSpPr>
            <a:spLocks noGrp="1"/>
          </p:cNvSpPr>
          <p:nvPr>
            <p:ph idx="1"/>
          </p:nvPr>
        </p:nvSpPr>
        <p:spPr>
          <a:xfrm>
            <a:off x="304800" y="1196975"/>
            <a:ext cx="8610600" cy="5051425"/>
          </a:xfrm>
        </p:spPr>
        <p:txBody>
          <a:bodyPr/>
          <a:lstStyle/>
          <a:p>
            <a:pPr>
              <a:spcBef>
                <a:spcPct val="0"/>
              </a:spcBef>
              <a:buFont typeface="Wingdings" pitchFamily="2" charset="2"/>
              <a:buNone/>
            </a:pPr>
            <a:r>
              <a:rPr lang="zh-CN" altLang="en-US" smtClean="0">
                <a:ea typeface="宋体" charset="-122"/>
              </a:rPr>
              <a:t>（一）临终期心理变化</a:t>
            </a:r>
            <a:endParaRPr lang="en-US" altLang="zh-CN" smtClean="0">
              <a:ea typeface="宋体" charset="-122"/>
            </a:endParaRPr>
          </a:p>
          <a:p>
            <a:pPr>
              <a:spcBef>
                <a:spcPct val="0"/>
              </a:spcBef>
            </a:pPr>
            <a:r>
              <a:rPr lang="zh-CN" altLang="en-US" smtClean="0">
                <a:ea typeface="宋体" charset="-122"/>
              </a:rPr>
              <a:t>心理发展五阶段 </a:t>
            </a:r>
          </a:p>
        </p:txBody>
      </p:sp>
      <p:graphicFrame>
        <p:nvGraphicFramePr>
          <p:cNvPr id="6" name="图示 5"/>
          <p:cNvGraphicFramePr/>
          <p:nvPr/>
        </p:nvGraphicFramePr>
        <p:xfrm>
          <a:off x="329878" y="1924770"/>
          <a:ext cx="8610600" cy="46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zh-CN" altLang="en-US" smtClean="0">
                <a:ea typeface="宋体" charset="-122"/>
              </a:rPr>
              <a:t>四、临终者的心灵关怀</a:t>
            </a:r>
          </a:p>
        </p:txBody>
      </p:sp>
      <p:sp>
        <p:nvSpPr>
          <p:cNvPr id="61442" name="内容占位符 8"/>
          <p:cNvSpPr>
            <a:spLocks noGrp="1"/>
          </p:cNvSpPr>
          <p:nvPr>
            <p:ph idx="1"/>
          </p:nvPr>
        </p:nvSpPr>
        <p:spPr/>
        <p:txBody>
          <a:bodyPr/>
          <a:lstStyle/>
          <a:p>
            <a:pPr>
              <a:spcBef>
                <a:spcPct val="0"/>
              </a:spcBef>
              <a:buFont typeface="Wingdings" pitchFamily="2" charset="2"/>
              <a:buNone/>
            </a:pPr>
            <a:r>
              <a:rPr lang="zh-CN" altLang="en-US" smtClean="0">
                <a:ea typeface="宋体" charset="-122"/>
              </a:rPr>
              <a:t>（一）临终期心理变化</a:t>
            </a:r>
            <a:endParaRPr lang="en-US" altLang="zh-CN" smtClean="0">
              <a:ea typeface="宋体" charset="-122"/>
            </a:endParaRPr>
          </a:p>
          <a:p>
            <a:pPr>
              <a:spcBef>
                <a:spcPct val="0"/>
              </a:spcBef>
            </a:pPr>
            <a:r>
              <a:rPr lang="zh-CN" altLang="en-US" smtClean="0">
                <a:ea typeface="宋体" charset="-122"/>
              </a:rPr>
              <a:t>心灵之旅三阶段</a:t>
            </a:r>
          </a:p>
        </p:txBody>
      </p:sp>
      <p:graphicFrame>
        <p:nvGraphicFramePr>
          <p:cNvPr id="8" name="图示 7"/>
          <p:cNvGraphicFramePr/>
          <p:nvPr/>
        </p:nvGraphicFramePr>
        <p:xfrm>
          <a:off x="457200" y="2420888"/>
          <a:ext cx="8147248" cy="3979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标题 4"/>
          <p:cNvSpPr>
            <a:spLocks noGrp="1"/>
          </p:cNvSpPr>
          <p:nvPr>
            <p:ph type="title"/>
          </p:nvPr>
        </p:nvSpPr>
        <p:spPr/>
        <p:txBody>
          <a:bodyPr/>
          <a:lstStyle/>
          <a:p>
            <a:r>
              <a:rPr lang="zh-CN" altLang="en-US" smtClean="0">
                <a:ea typeface="宋体" charset="-122"/>
              </a:rPr>
              <a:t>四、临终者的心灵关怀</a:t>
            </a:r>
          </a:p>
        </p:txBody>
      </p:sp>
      <p:sp>
        <p:nvSpPr>
          <p:cNvPr id="62466" name="Rectangle 3"/>
          <p:cNvSpPr>
            <a:spLocks noGrp="1" noChangeArrowheads="1"/>
          </p:cNvSpPr>
          <p:nvPr>
            <p:ph type="body"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（二）临终期心灵关怀</a:t>
            </a:r>
            <a:endParaRPr lang="en-US" altLang="zh-CN" smtClean="0">
              <a:ea typeface="宋体" charset="-122"/>
            </a:endParaRPr>
          </a:p>
          <a:p>
            <a:pPr>
              <a:spcBef>
                <a:spcPct val="0"/>
              </a:spcBef>
            </a:pPr>
            <a:r>
              <a:rPr lang="zh-CN" altLang="en-US" smtClean="0">
                <a:ea typeface="宋体" charset="-122"/>
              </a:rPr>
              <a:t>临终者的心理支持</a:t>
            </a:r>
          </a:p>
          <a:p>
            <a:pPr lvl="1">
              <a:spcBef>
                <a:spcPct val="0"/>
              </a:spcBef>
            </a:pPr>
            <a:r>
              <a:rPr lang="zh-CN" altLang="en-US" smtClean="0">
                <a:latin typeface="Arial" charset="0"/>
                <a:ea typeface="宋体" charset="-122"/>
              </a:rPr>
              <a:t>否认期的护理</a:t>
            </a:r>
          </a:p>
          <a:p>
            <a:pPr lvl="1">
              <a:spcBef>
                <a:spcPct val="0"/>
              </a:spcBef>
            </a:pPr>
            <a:r>
              <a:rPr lang="zh-CN" altLang="en-US" smtClean="0">
                <a:latin typeface="Arial" charset="0"/>
                <a:ea typeface="宋体" charset="-122"/>
              </a:rPr>
              <a:t>愤怒期的护理</a:t>
            </a:r>
          </a:p>
          <a:p>
            <a:pPr lvl="1">
              <a:spcBef>
                <a:spcPct val="0"/>
              </a:spcBef>
            </a:pPr>
            <a:r>
              <a:rPr lang="zh-CN" altLang="en-US" smtClean="0">
                <a:latin typeface="Arial" charset="0"/>
                <a:ea typeface="宋体" charset="-122"/>
              </a:rPr>
              <a:t>协商期的护理 </a:t>
            </a:r>
          </a:p>
          <a:p>
            <a:pPr lvl="1">
              <a:spcBef>
                <a:spcPct val="0"/>
              </a:spcBef>
            </a:pPr>
            <a:r>
              <a:rPr lang="zh-CN" altLang="en-US" smtClean="0">
                <a:latin typeface="Arial" charset="0"/>
                <a:ea typeface="宋体" charset="-122"/>
              </a:rPr>
              <a:t>抑郁期的护理</a:t>
            </a:r>
          </a:p>
          <a:p>
            <a:pPr lvl="1">
              <a:spcBef>
                <a:spcPct val="0"/>
              </a:spcBef>
            </a:pPr>
            <a:r>
              <a:rPr lang="zh-CN" altLang="en-US" smtClean="0">
                <a:latin typeface="Arial" charset="0"/>
                <a:ea typeface="宋体" charset="-122"/>
              </a:rPr>
              <a:t>接受期的护理</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标题 4"/>
          <p:cNvSpPr>
            <a:spLocks noGrp="1"/>
          </p:cNvSpPr>
          <p:nvPr>
            <p:ph type="title"/>
          </p:nvPr>
        </p:nvSpPr>
        <p:spPr/>
        <p:txBody>
          <a:bodyPr/>
          <a:lstStyle/>
          <a:p>
            <a:r>
              <a:rPr lang="zh-CN" altLang="en-US" smtClean="0">
                <a:ea typeface="宋体" charset="-122"/>
              </a:rPr>
              <a:t>四、临终者的心灵关怀</a:t>
            </a:r>
          </a:p>
        </p:txBody>
      </p:sp>
      <p:sp>
        <p:nvSpPr>
          <p:cNvPr id="63490" name="Rectangle 3"/>
          <p:cNvSpPr>
            <a:spLocks noGrp="1" noChangeArrowheads="1"/>
          </p:cNvSpPr>
          <p:nvPr>
            <p:ph type="body"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（二）临终期心灵关怀</a:t>
            </a:r>
            <a:endParaRPr lang="en-US" altLang="zh-CN" smtClean="0">
              <a:ea typeface="宋体" charset="-122"/>
            </a:endParaRPr>
          </a:p>
          <a:p>
            <a:pPr>
              <a:spcBef>
                <a:spcPct val="0"/>
              </a:spcBef>
            </a:pPr>
            <a:r>
              <a:rPr lang="zh-CN" altLang="en-US" smtClean="0">
                <a:ea typeface="宋体" charset="-122"/>
              </a:rPr>
              <a:t>临终者的灵性关怀</a:t>
            </a:r>
          </a:p>
          <a:p>
            <a:pPr lvl="1">
              <a:spcBef>
                <a:spcPct val="0"/>
              </a:spcBef>
            </a:pPr>
            <a:r>
              <a:rPr lang="zh-CN" altLang="en-US" smtClean="0">
                <a:latin typeface="Arial" charset="0"/>
                <a:ea typeface="宋体" charset="-122"/>
              </a:rPr>
              <a:t>共同面对死亡现实，用爱全程陪伴 </a:t>
            </a:r>
          </a:p>
          <a:p>
            <a:pPr lvl="1">
              <a:spcBef>
                <a:spcPct val="0"/>
              </a:spcBef>
            </a:pPr>
            <a:r>
              <a:rPr lang="zh-CN" altLang="en-US" smtClean="0">
                <a:latin typeface="Arial" charset="0"/>
                <a:ea typeface="宋体" charset="-122"/>
              </a:rPr>
              <a:t>生命回顾诠释人生，协助探寻生死意义 </a:t>
            </a:r>
          </a:p>
          <a:p>
            <a:pPr lvl="1">
              <a:spcBef>
                <a:spcPct val="0"/>
              </a:spcBef>
            </a:pPr>
            <a:r>
              <a:rPr lang="zh-CN" altLang="en-US" smtClean="0">
                <a:latin typeface="Arial" charset="0"/>
                <a:ea typeface="宋体" charset="-122"/>
              </a:rPr>
              <a:t>谈论其希望与害怕，处理未完成的心愿 </a:t>
            </a:r>
          </a:p>
          <a:p>
            <a:pPr lvl="1">
              <a:spcBef>
                <a:spcPct val="0"/>
              </a:spcBef>
            </a:pPr>
            <a:r>
              <a:rPr lang="zh-CN" altLang="en-US" smtClean="0">
                <a:latin typeface="Arial" charset="0"/>
                <a:ea typeface="宋体" charset="-122"/>
              </a:rPr>
              <a:t>搭建桥梁，活在当下，留下期许 </a:t>
            </a:r>
          </a:p>
          <a:p>
            <a:pPr lvl="1">
              <a:spcBef>
                <a:spcPct val="0"/>
              </a:spcBef>
            </a:pPr>
            <a:r>
              <a:rPr lang="zh-CN" altLang="en-US" smtClean="0">
                <a:latin typeface="Arial" charset="0"/>
                <a:ea typeface="宋体" charset="-122"/>
              </a:rPr>
              <a:t>郑重道别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r>
              <a:rPr lang="zh-CN" altLang="en-US" smtClean="0">
                <a:ea typeface="宋体" charset="-122"/>
              </a:rPr>
              <a:t>一、临终关怀</a:t>
            </a:r>
          </a:p>
        </p:txBody>
      </p:sp>
      <p:sp>
        <p:nvSpPr>
          <p:cNvPr id="18434" name="Rectangle 3"/>
          <p:cNvSpPr>
            <a:spLocks noGrp="1" noChangeArrowheads="1"/>
          </p:cNvSpPr>
          <p:nvPr>
            <p:ph type="body" idx="1"/>
          </p:nvPr>
        </p:nvSpPr>
        <p:spPr>
          <a:xfrm>
            <a:off x="304800" y="981075"/>
            <a:ext cx="8610600" cy="5543550"/>
          </a:xfrm>
        </p:spPr>
        <p:txBody>
          <a:bodyPr/>
          <a:lstStyle/>
          <a:p>
            <a:pPr>
              <a:spcBef>
                <a:spcPct val="0"/>
              </a:spcBef>
              <a:buFont typeface="Wingdings" pitchFamily="2" charset="2"/>
              <a:buNone/>
            </a:pPr>
            <a:r>
              <a:rPr lang="zh-CN" altLang="en-US" smtClean="0">
                <a:ea typeface="宋体" charset="-122"/>
              </a:rPr>
              <a:t>（一）临终关怀的发展</a:t>
            </a:r>
            <a:endParaRPr lang="en-US" altLang="zh-CN" smtClean="0">
              <a:ea typeface="宋体" charset="-122"/>
            </a:endParaRPr>
          </a:p>
          <a:p>
            <a:pPr>
              <a:lnSpc>
                <a:spcPct val="130000"/>
              </a:lnSpc>
              <a:spcBef>
                <a:spcPct val="0"/>
              </a:spcBef>
            </a:pPr>
            <a:r>
              <a:rPr lang="en-US" altLang="zh-CN" sz="2400" smtClean="0">
                <a:ea typeface="宋体" charset="-122"/>
              </a:rPr>
              <a:t>1967</a:t>
            </a:r>
            <a:r>
              <a:rPr lang="zh-CN" altLang="en-US" sz="2400" smtClean="0">
                <a:ea typeface="宋体" charset="-122"/>
              </a:rPr>
              <a:t>年</a:t>
            </a:r>
            <a:r>
              <a:rPr lang="en-US" altLang="zh-CN" sz="2400" smtClean="0">
                <a:ea typeface="宋体" charset="-122"/>
              </a:rPr>
              <a:t>7</a:t>
            </a:r>
            <a:r>
              <a:rPr lang="zh-CN" altLang="en-US" sz="2400" smtClean="0">
                <a:ea typeface="宋体" charset="-122"/>
              </a:rPr>
              <a:t>月，在英国伦敦创建了第一所临终关怀院圣克里斯多弗临终关怀院 </a:t>
            </a:r>
          </a:p>
          <a:p>
            <a:pPr>
              <a:lnSpc>
                <a:spcPct val="130000"/>
              </a:lnSpc>
              <a:spcBef>
                <a:spcPct val="0"/>
              </a:spcBef>
            </a:pPr>
            <a:r>
              <a:rPr lang="en-US" altLang="zh-CN" sz="2400" smtClean="0">
                <a:ea typeface="宋体" charset="-122"/>
              </a:rPr>
              <a:t>1982</a:t>
            </a:r>
            <a:r>
              <a:rPr lang="zh-CN" altLang="en-US" sz="2400" smtClean="0">
                <a:ea typeface="宋体" charset="-122"/>
              </a:rPr>
              <a:t>年香港率先开始了“善终服务”</a:t>
            </a:r>
          </a:p>
          <a:p>
            <a:pPr>
              <a:lnSpc>
                <a:spcPct val="130000"/>
              </a:lnSpc>
              <a:spcBef>
                <a:spcPct val="0"/>
              </a:spcBef>
            </a:pPr>
            <a:r>
              <a:rPr lang="en-US" altLang="zh-CN" sz="2400" smtClean="0">
                <a:ea typeface="宋体" charset="-122"/>
              </a:rPr>
              <a:t>1983</a:t>
            </a:r>
            <a:r>
              <a:rPr lang="zh-CN" altLang="en-US" sz="2400" smtClean="0">
                <a:ea typeface="宋体" charset="-122"/>
              </a:rPr>
              <a:t>年台湾实行了“安宁照顾”</a:t>
            </a:r>
          </a:p>
          <a:p>
            <a:pPr>
              <a:lnSpc>
                <a:spcPct val="130000"/>
              </a:lnSpc>
              <a:spcBef>
                <a:spcPct val="0"/>
              </a:spcBef>
            </a:pPr>
            <a:r>
              <a:rPr lang="en-US" altLang="zh-CN" sz="2400" smtClean="0">
                <a:ea typeface="宋体" charset="-122"/>
              </a:rPr>
              <a:t>1987</a:t>
            </a:r>
            <a:r>
              <a:rPr lang="zh-CN" altLang="en-US" sz="2400" smtClean="0">
                <a:ea typeface="宋体" charset="-122"/>
              </a:rPr>
              <a:t>年北京创立松堂关怀医院</a:t>
            </a:r>
          </a:p>
          <a:p>
            <a:pPr>
              <a:lnSpc>
                <a:spcPct val="130000"/>
              </a:lnSpc>
              <a:spcBef>
                <a:spcPct val="0"/>
              </a:spcBef>
            </a:pPr>
            <a:r>
              <a:rPr lang="en-US" altLang="zh-CN" sz="2400" smtClean="0">
                <a:ea typeface="宋体" charset="-122"/>
              </a:rPr>
              <a:t>1988</a:t>
            </a:r>
            <a:r>
              <a:rPr lang="zh-CN" altLang="en-US" sz="2400" smtClean="0">
                <a:ea typeface="宋体" charset="-122"/>
              </a:rPr>
              <a:t>年</a:t>
            </a:r>
            <a:r>
              <a:rPr lang="en-US" altLang="zh-CN" sz="2400" smtClean="0">
                <a:ea typeface="宋体" charset="-122"/>
              </a:rPr>
              <a:t>7</a:t>
            </a:r>
            <a:r>
              <a:rPr lang="zh-CN" altLang="en-US" sz="2400" smtClean="0">
                <a:ea typeface="宋体" charset="-122"/>
              </a:rPr>
              <a:t>月，天津成立临终关怀研究中心</a:t>
            </a:r>
          </a:p>
          <a:p>
            <a:pPr>
              <a:lnSpc>
                <a:spcPct val="130000"/>
              </a:lnSpc>
              <a:spcBef>
                <a:spcPct val="0"/>
              </a:spcBef>
            </a:pPr>
            <a:r>
              <a:rPr lang="en-US" altLang="zh-CN" sz="2400" smtClean="0">
                <a:ea typeface="宋体" charset="-122"/>
              </a:rPr>
              <a:t>           10</a:t>
            </a:r>
            <a:r>
              <a:rPr lang="zh-CN" altLang="en-US" sz="2400" smtClean="0">
                <a:ea typeface="宋体" charset="-122"/>
              </a:rPr>
              <a:t>月，上海设立南汇护理院</a:t>
            </a:r>
          </a:p>
          <a:p>
            <a:pPr>
              <a:lnSpc>
                <a:spcPct val="130000"/>
              </a:lnSpc>
              <a:spcBef>
                <a:spcPct val="0"/>
              </a:spcBef>
            </a:pPr>
            <a:r>
              <a:rPr lang="en-US" altLang="zh-CN" sz="2400" smtClean="0">
                <a:ea typeface="宋体" charset="-122"/>
              </a:rPr>
              <a:t>1996</a:t>
            </a:r>
            <a:r>
              <a:rPr lang="zh-CN" altLang="en-US" sz="2400" smtClean="0">
                <a:ea typeface="宋体" charset="-122"/>
              </a:rPr>
              <a:t>年创办了</a:t>
            </a:r>
            <a:r>
              <a:rPr lang="en-US" altLang="zh-CN" sz="2400" smtClean="0">
                <a:ea typeface="宋体" charset="-122"/>
              </a:rPr>
              <a:t>《</a:t>
            </a:r>
            <a:r>
              <a:rPr lang="zh-CN" altLang="en-US" sz="2400" smtClean="0">
                <a:ea typeface="宋体" charset="-122"/>
              </a:rPr>
              <a:t>临终关怀杂志</a:t>
            </a:r>
            <a:r>
              <a:rPr lang="en-US" altLang="zh-CN" sz="2400" smtClean="0">
                <a:ea typeface="宋体" charset="-122"/>
              </a:rPr>
              <a:t>》</a:t>
            </a:r>
          </a:p>
          <a:p>
            <a:pPr>
              <a:lnSpc>
                <a:spcPct val="130000"/>
              </a:lnSpc>
              <a:spcBef>
                <a:spcPct val="0"/>
              </a:spcBef>
            </a:pPr>
            <a:r>
              <a:rPr lang="en-US" altLang="zh-CN" sz="2400" smtClean="0">
                <a:ea typeface="宋体" charset="-122"/>
              </a:rPr>
              <a:t>1998</a:t>
            </a:r>
            <a:r>
              <a:rPr lang="zh-CN" altLang="en-US" sz="2400" smtClean="0">
                <a:ea typeface="宋体" charset="-122"/>
              </a:rPr>
              <a:t>年李嘉诚捐资于汕头创建了首家“宁养院”</a:t>
            </a:r>
          </a:p>
          <a:p>
            <a:pPr>
              <a:lnSpc>
                <a:spcPct val="130000"/>
              </a:lnSpc>
              <a:spcBef>
                <a:spcPct val="0"/>
              </a:spcBef>
            </a:pPr>
            <a:r>
              <a:rPr lang="en-US" altLang="zh-CN" sz="2400" smtClean="0">
                <a:ea typeface="宋体" charset="-122"/>
              </a:rPr>
              <a:t>2006</a:t>
            </a:r>
            <a:r>
              <a:rPr lang="zh-CN" altLang="en-US" sz="2400" smtClean="0">
                <a:ea typeface="宋体" charset="-122"/>
              </a:rPr>
              <a:t>年成立“中国生命关怀协会”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64515" name="图片 6" descr="4.png"/>
          <p:cNvPicPr>
            <a:picLocks noGrp="1" noChangeAspect="1"/>
          </p:cNvPicPr>
          <p:nvPr>
            <p:ph idx="1"/>
          </p:nvPr>
        </p:nvPicPr>
        <p:blipFill>
          <a:blip r:embed="rId2"/>
          <a:srcRect/>
          <a:stretch>
            <a:fillRect/>
          </a:stretch>
        </p:blipFill>
        <p:spPr>
          <a:xfrm>
            <a:off x="468313" y="1628775"/>
            <a:ext cx="8280400" cy="4870450"/>
          </a:xfrm>
        </p:spPr>
      </p:pic>
      <p:sp>
        <p:nvSpPr>
          <p:cNvPr id="64516" name="TextBox 6"/>
          <p:cNvSpPr txBox="1">
            <a:spLocks noChangeArrowheads="1"/>
          </p:cNvSpPr>
          <p:nvPr/>
        </p:nvSpPr>
        <p:spPr bwMode="auto">
          <a:xfrm>
            <a:off x="2484438" y="2060575"/>
            <a:ext cx="5975350" cy="193992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第三节</a:t>
            </a:r>
            <a:endParaRPr lang="en-US" altLang="zh-CN" sz="4000" b="1">
              <a:solidFill>
                <a:schemeClr val="bg1"/>
              </a:solidFill>
            </a:endParaRPr>
          </a:p>
          <a:p>
            <a:pPr algn="ctr">
              <a:lnSpc>
                <a:spcPct val="150000"/>
              </a:lnSpc>
            </a:pPr>
            <a:r>
              <a:rPr lang="zh-CN" altLang="en-US" sz="4000" b="1">
                <a:solidFill>
                  <a:schemeClr val="bg1"/>
                </a:solidFill>
              </a:rPr>
              <a:t>临终者的家庭支持</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r>
              <a:rPr lang="zh-CN" altLang="en-US" smtClean="0">
                <a:ea typeface="宋体" charset="-122"/>
              </a:rPr>
              <a:t>一、临终者家属的理解</a:t>
            </a:r>
          </a:p>
        </p:txBody>
      </p:sp>
      <p:sp>
        <p:nvSpPr>
          <p:cNvPr id="65538" name="Rectangle 3"/>
          <p:cNvSpPr>
            <a:spLocks noGrp="1" noChangeArrowheads="1"/>
          </p:cNvSpPr>
          <p:nvPr>
            <p:ph type="body" idx="1"/>
          </p:nvPr>
        </p:nvSpPr>
        <p:spPr>
          <a:xfrm>
            <a:off x="304800" y="1052513"/>
            <a:ext cx="8610600" cy="5472112"/>
          </a:xfrm>
        </p:spPr>
        <p:txBody>
          <a:bodyPr/>
          <a:lstStyle/>
          <a:p>
            <a:pPr>
              <a:spcBef>
                <a:spcPct val="0"/>
              </a:spcBef>
              <a:buFont typeface="Wingdings" pitchFamily="2" charset="2"/>
              <a:buNone/>
            </a:pPr>
            <a:r>
              <a:rPr lang="zh-CN" altLang="en-US" smtClean="0">
                <a:ea typeface="宋体" charset="-122"/>
              </a:rPr>
              <a:t>（一）临终者家属的处境</a:t>
            </a:r>
          </a:p>
          <a:p>
            <a:pPr>
              <a:spcBef>
                <a:spcPct val="0"/>
              </a:spcBef>
            </a:pPr>
            <a:r>
              <a:rPr lang="zh-CN" altLang="en-US" sz="2800" smtClean="0">
                <a:ea typeface="宋体" charset="-122"/>
              </a:rPr>
              <a:t>难以接受现实 </a:t>
            </a:r>
          </a:p>
          <a:p>
            <a:pPr>
              <a:spcBef>
                <a:spcPct val="0"/>
              </a:spcBef>
            </a:pPr>
            <a:r>
              <a:rPr lang="zh-CN" altLang="en-US" sz="2800" smtClean="0">
                <a:ea typeface="宋体" charset="-122"/>
              </a:rPr>
              <a:t>纠结于治疗选择 </a:t>
            </a:r>
          </a:p>
          <a:p>
            <a:pPr>
              <a:spcBef>
                <a:spcPct val="0"/>
              </a:spcBef>
            </a:pPr>
            <a:r>
              <a:rPr lang="zh-CN" altLang="en-US" sz="2800" smtClean="0">
                <a:ea typeface="宋体" charset="-122"/>
              </a:rPr>
              <a:t>弥漫着预感性悲伤 </a:t>
            </a:r>
          </a:p>
          <a:p>
            <a:pPr>
              <a:spcBef>
                <a:spcPct val="0"/>
              </a:spcBef>
            </a:pPr>
            <a:r>
              <a:rPr lang="zh-CN" altLang="en-US" sz="2800" smtClean="0">
                <a:ea typeface="宋体" charset="-122"/>
              </a:rPr>
              <a:t>角色冲突及转换 </a:t>
            </a:r>
          </a:p>
          <a:p>
            <a:pPr>
              <a:spcBef>
                <a:spcPct val="0"/>
              </a:spcBef>
              <a:buFont typeface="Wingdings" pitchFamily="2" charset="2"/>
              <a:buNone/>
            </a:pPr>
            <a:r>
              <a:rPr lang="zh-CN" altLang="en-US" smtClean="0">
                <a:ea typeface="宋体" charset="-122"/>
              </a:rPr>
              <a:t>（二）临终者家属的挑战</a:t>
            </a:r>
          </a:p>
          <a:p>
            <a:pPr>
              <a:spcBef>
                <a:spcPct val="0"/>
              </a:spcBef>
            </a:pPr>
            <a:r>
              <a:rPr lang="zh-CN" altLang="en-US" sz="2800" smtClean="0">
                <a:ea typeface="宋体" charset="-122"/>
              </a:rPr>
              <a:t>接受亲人将逝的事实 </a:t>
            </a:r>
          </a:p>
          <a:p>
            <a:pPr>
              <a:spcBef>
                <a:spcPct val="0"/>
              </a:spcBef>
            </a:pPr>
            <a:r>
              <a:rPr lang="zh-CN" altLang="en-US" sz="2800" smtClean="0">
                <a:ea typeface="宋体" charset="-122"/>
              </a:rPr>
              <a:t>协调好个人及家庭生活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zh-CN" altLang="en-US" smtClean="0">
                <a:ea typeface="宋体" charset="-122"/>
              </a:rPr>
              <a:t>二、临终期家属支持</a:t>
            </a:r>
          </a:p>
        </p:txBody>
      </p:sp>
      <p:graphicFrame>
        <p:nvGraphicFramePr>
          <p:cNvPr id="6" name="图示 5"/>
          <p:cNvGraphicFramePr/>
          <p:nvPr/>
        </p:nvGraphicFramePr>
        <p:xfrm>
          <a:off x="304800" y="1268760"/>
          <a:ext cx="8610600" cy="4979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p:txBody>
          <a:bodyPr/>
          <a:lstStyle/>
          <a:p>
            <a:r>
              <a:rPr lang="zh-CN" altLang="en-US" smtClean="0">
                <a:ea typeface="宋体" charset="-122"/>
              </a:rPr>
              <a:t>三、居丧期家属支持</a:t>
            </a:r>
          </a:p>
        </p:txBody>
      </p:sp>
      <p:sp>
        <p:nvSpPr>
          <p:cNvPr id="67586" name="Rectangle 3"/>
          <p:cNvSpPr>
            <a:spLocks noGrp="1" noChangeArrowheads="1"/>
          </p:cNvSpPr>
          <p:nvPr>
            <p:ph type="body" idx="1"/>
          </p:nvPr>
        </p:nvSpPr>
        <p:spPr>
          <a:xfrm>
            <a:off x="304800" y="1268413"/>
            <a:ext cx="8610600" cy="5256212"/>
          </a:xfrm>
        </p:spPr>
        <p:txBody>
          <a:bodyPr/>
          <a:lstStyle/>
          <a:p>
            <a:pPr>
              <a:lnSpc>
                <a:spcPct val="120000"/>
              </a:lnSpc>
              <a:spcBef>
                <a:spcPct val="0"/>
              </a:spcBef>
              <a:buFont typeface="Wingdings" pitchFamily="2" charset="2"/>
              <a:buNone/>
            </a:pPr>
            <a:r>
              <a:rPr lang="zh-CN" altLang="en-US" sz="2800" smtClean="0">
                <a:ea typeface="宋体" charset="-122"/>
              </a:rPr>
              <a:t>（一）遗体料理</a:t>
            </a:r>
            <a:endParaRPr lang="en-US" altLang="zh-CN" sz="2800" smtClean="0">
              <a:ea typeface="宋体" charset="-122"/>
            </a:endParaRPr>
          </a:p>
          <a:p>
            <a:pPr>
              <a:lnSpc>
                <a:spcPct val="120000"/>
              </a:lnSpc>
              <a:spcBef>
                <a:spcPct val="0"/>
              </a:spcBef>
            </a:pPr>
            <a:r>
              <a:rPr lang="zh-CN" altLang="en-US" sz="2800" smtClean="0">
                <a:ea typeface="宋体" charset="-122"/>
              </a:rPr>
              <a:t>意义  </a:t>
            </a:r>
          </a:p>
          <a:p>
            <a:pPr lvl="1">
              <a:lnSpc>
                <a:spcPct val="120000"/>
              </a:lnSpc>
              <a:spcBef>
                <a:spcPct val="0"/>
              </a:spcBef>
            </a:pPr>
            <a:r>
              <a:rPr lang="zh-CN" altLang="pt-BR" sz="2400" smtClean="0">
                <a:latin typeface="Arial" charset="0"/>
                <a:ea typeface="宋体" charset="-122"/>
              </a:rPr>
              <a:t>维护死者的尊严；缓解家属的悲伤。</a:t>
            </a:r>
            <a:endParaRPr lang="zh-CN" altLang="en-US" sz="2400" smtClean="0">
              <a:latin typeface="Arial" charset="0"/>
              <a:ea typeface="宋体" charset="-122"/>
            </a:endParaRPr>
          </a:p>
          <a:p>
            <a:pPr>
              <a:lnSpc>
                <a:spcPct val="120000"/>
              </a:lnSpc>
              <a:spcBef>
                <a:spcPct val="0"/>
              </a:spcBef>
            </a:pPr>
            <a:r>
              <a:rPr lang="zh-CN" altLang="en-US" sz="2800" smtClean="0">
                <a:ea typeface="宋体" charset="-122"/>
              </a:rPr>
              <a:t>方法  </a:t>
            </a:r>
          </a:p>
          <a:p>
            <a:pPr lvl="1">
              <a:lnSpc>
                <a:spcPct val="120000"/>
              </a:lnSpc>
              <a:spcBef>
                <a:spcPct val="0"/>
              </a:spcBef>
            </a:pPr>
            <a:r>
              <a:rPr lang="zh-CN" altLang="en-US" sz="2400" smtClean="0">
                <a:latin typeface="Arial" charset="0"/>
                <a:ea typeface="宋体" charset="-122"/>
              </a:rPr>
              <a:t>包括清洁、整容、穿殓衣。若家属愿意可参与料理。头下垫枕，防止面部淤血变色。用温热毛巾从头到脚擦净身体，用脱脂棉花填塞于口、鼻、耳、肛门、阴道等孔道，换上寿衣。若眼睛未闭，用毛巾热敷直至闭合，或用胶纸贴住，待尸僵后除去；若嘴唇未合，用纱布托绑住下颌，再用毛巾卷垫于下颌。总之，使死者整洁安详、体态端正，必要时可适度化妆，尽量保持与生前形象一致。</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r>
              <a:rPr lang="zh-CN" altLang="en-US" smtClean="0">
                <a:ea typeface="宋体" charset="-122"/>
              </a:rPr>
              <a:t>三、居丧期家属支持</a:t>
            </a:r>
          </a:p>
        </p:txBody>
      </p:sp>
      <p:sp>
        <p:nvSpPr>
          <p:cNvPr id="68610"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（二）丧亲者理解</a:t>
            </a:r>
            <a:endParaRPr lang="en-US" altLang="zh-CN" smtClean="0">
              <a:ea typeface="宋体" charset="-122"/>
            </a:endParaRPr>
          </a:p>
          <a:p>
            <a:pPr>
              <a:spcBef>
                <a:spcPct val="0"/>
              </a:spcBef>
            </a:pPr>
            <a:r>
              <a:rPr lang="zh-CN" altLang="en-US" smtClean="0">
                <a:ea typeface="宋体" charset="-122"/>
              </a:rPr>
              <a:t>悲伤过程</a:t>
            </a:r>
          </a:p>
        </p:txBody>
      </p:sp>
      <p:graphicFrame>
        <p:nvGraphicFramePr>
          <p:cNvPr id="6" name="图示 5"/>
          <p:cNvGraphicFramePr/>
          <p:nvPr/>
        </p:nvGraphicFramePr>
        <p:xfrm>
          <a:off x="971600" y="1556792"/>
          <a:ext cx="8610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标题 4"/>
          <p:cNvSpPr>
            <a:spLocks noGrp="1"/>
          </p:cNvSpPr>
          <p:nvPr>
            <p:ph type="title"/>
          </p:nvPr>
        </p:nvSpPr>
        <p:spPr/>
        <p:txBody>
          <a:bodyPr/>
          <a:lstStyle/>
          <a:p>
            <a:r>
              <a:rPr lang="zh-CN" altLang="en-US" smtClean="0">
                <a:ea typeface="宋体" charset="-122"/>
              </a:rPr>
              <a:t>三、居丧期家属支持</a:t>
            </a:r>
          </a:p>
        </p:txBody>
      </p:sp>
      <p:sp>
        <p:nvSpPr>
          <p:cNvPr id="69634" name="Rectangle 3"/>
          <p:cNvSpPr>
            <a:spLocks noGrp="1" noChangeArrowheads="1"/>
          </p:cNvSpPr>
          <p:nvPr>
            <p:ph type="body" idx="1"/>
          </p:nvPr>
        </p:nvSpPr>
        <p:spPr>
          <a:xfrm>
            <a:off x="323850" y="1341438"/>
            <a:ext cx="8610600" cy="4876800"/>
          </a:xfrm>
        </p:spPr>
        <p:txBody>
          <a:bodyPr/>
          <a:lstStyle/>
          <a:p>
            <a:pPr>
              <a:spcBef>
                <a:spcPct val="0"/>
              </a:spcBef>
              <a:buFont typeface="Wingdings" pitchFamily="2" charset="2"/>
              <a:buNone/>
            </a:pPr>
            <a:r>
              <a:rPr lang="zh-CN" altLang="en-US" smtClean="0">
                <a:ea typeface="宋体" charset="-122"/>
              </a:rPr>
              <a:t>（三）丧亲者支持</a:t>
            </a:r>
            <a:endParaRPr lang="en-US" altLang="zh-CN" smtClean="0">
              <a:ea typeface="宋体" charset="-122"/>
            </a:endParaRPr>
          </a:p>
          <a:p>
            <a:pPr>
              <a:spcBef>
                <a:spcPct val="0"/>
              </a:spcBef>
            </a:pPr>
            <a:r>
              <a:rPr lang="zh-CN" altLang="en-US" smtClean="0">
                <a:ea typeface="宋体" charset="-122"/>
              </a:rPr>
              <a:t>协助办理善后事宜 </a:t>
            </a:r>
          </a:p>
          <a:p>
            <a:pPr>
              <a:spcBef>
                <a:spcPct val="0"/>
              </a:spcBef>
            </a:pPr>
            <a:r>
              <a:rPr lang="zh-CN" altLang="en-US" smtClean="0">
                <a:ea typeface="宋体" charset="-122"/>
              </a:rPr>
              <a:t>陪伴与倾听 </a:t>
            </a:r>
          </a:p>
          <a:p>
            <a:pPr>
              <a:spcBef>
                <a:spcPct val="0"/>
              </a:spcBef>
            </a:pPr>
            <a:r>
              <a:rPr lang="zh-CN" altLang="en-US" smtClean="0">
                <a:ea typeface="宋体" charset="-122"/>
              </a:rPr>
              <a:t>协助表达内心的悲痛 </a:t>
            </a:r>
          </a:p>
          <a:p>
            <a:pPr>
              <a:spcBef>
                <a:spcPct val="0"/>
              </a:spcBef>
            </a:pPr>
            <a:r>
              <a:rPr lang="zh-CN" altLang="en-US" smtClean="0">
                <a:ea typeface="宋体" charset="-122"/>
              </a:rPr>
              <a:t>协助处理实际问题 </a:t>
            </a:r>
          </a:p>
          <a:p>
            <a:pPr>
              <a:spcBef>
                <a:spcPct val="0"/>
              </a:spcBef>
            </a:pPr>
            <a:r>
              <a:rPr lang="zh-CN" altLang="en-US" smtClean="0">
                <a:ea typeface="宋体" charset="-122"/>
              </a:rPr>
              <a:t>促进适应新生活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4"/>
          <p:cNvSpPr>
            <a:spLocks noGrp="1"/>
          </p:cNvSpPr>
          <p:nvPr>
            <p:ph type="title"/>
          </p:nvPr>
        </p:nvSpPr>
        <p:spPr/>
        <p:txBody>
          <a:bodyPr/>
          <a:lstStyle/>
          <a:p>
            <a:r>
              <a:rPr lang="zh-CN" altLang="en-US" smtClean="0">
                <a:ea typeface="宋体" charset="-122"/>
              </a:rPr>
              <a:t>一、临终关怀</a:t>
            </a:r>
          </a:p>
        </p:txBody>
      </p:sp>
      <p:sp>
        <p:nvSpPr>
          <p:cNvPr id="19458" name="Rectangle 3"/>
          <p:cNvSpPr>
            <a:spLocks noGrp="1" noChangeArrowheads="1"/>
          </p:cNvSpPr>
          <p:nvPr>
            <p:ph type="body" idx="1"/>
          </p:nvPr>
        </p:nvSpPr>
        <p:spPr/>
        <p:txBody>
          <a:bodyPr/>
          <a:lstStyle/>
          <a:p>
            <a:pPr>
              <a:spcBef>
                <a:spcPct val="0"/>
              </a:spcBef>
              <a:buFont typeface="Wingdings" pitchFamily="2" charset="2"/>
              <a:buNone/>
            </a:pPr>
            <a:r>
              <a:rPr lang="zh-CN" altLang="en-US" smtClean="0">
                <a:ea typeface="宋体" charset="-122"/>
              </a:rPr>
              <a:t>（二）临终关怀的定义</a:t>
            </a:r>
            <a:endParaRPr lang="en-US" altLang="zh-CN" smtClean="0">
              <a:ea typeface="宋体" charset="-122"/>
            </a:endParaRPr>
          </a:p>
          <a:p>
            <a:pPr>
              <a:spcBef>
                <a:spcPct val="0"/>
              </a:spcBef>
            </a:pPr>
            <a:r>
              <a:rPr lang="zh-CN" altLang="en-US" smtClean="0">
                <a:ea typeface="宋体" charset="-122"/>
              </a:rPr>
              <a:t>临终关怀，又称善终服务、安宁照顾、宁养服务，是指对无法治愈的末期患者及家属提供整体性照顾，通过解除疼痛及其他不适症状， 融生理、心理、社会、灵性之照顾，以提升患者及家属的生活质量。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r>
              <a:rPr lang="zh-CN" altLang="en-US" smtClean="0">
                <a:ea typeface="宋体" charset="-122"/>
              </a:rPr>
              <a:t>一、临终关怀</a:t>
            </a:r>
          </a:p>
        </p:txBody>
      </p:sp>
      <p:graphicFrame>
        <p:nvGraphicFramePr>
          <p:cNvPr id="6" name="图示 5"/>
          <p:cNvGraphicFramePr/>
          <p:nvPr/>
        </p:nvGraphicFramePr>
        <p:xfrm>
          <a:off x="0" y="1772816"/>
          <a:ext cx="9144000"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矩形 6"/>
          <p:cNvSpPr/>
          <p:nvPr/>
        </p:nvSpPr>
        <p:spPr>
          <a:xfrm>
            <a:off x="323850" y="1196975"/>
            <a:ext cx="4303713" cy="584200"/>
          </a:xfrm>
          <a:prstGeom prst="rect">
            <a:avLst/>
          </a:prstGeom>
        </p:spPr>
        <p:txBody>
          <a:bodyPr wrap="none">
            <a:spAutoFit/>
          </a:bodyPr>
          <a:lstStyle/>
          <a:p>
            <a:pPr>
              <a:defRPr/>
            </a:pPr>
            <a:r>
              <a:rPr lang="zh-CN" altLang="en-US" sz="3200" b="1" dirty="0">
                <a:latin typeface="+mn-ea"/>
                <a:ea typeface="+mn-ea"/>
              </a:rPr>
              <a:t>（三）临终关怀的意义</a:t>
            </a:r>
            <a:endParaRPr lang="zh-CN" altLang="en-US" sz="3200" b="1" dirty="0">
              <a:latin typeface="+mn-ea"/>
              <a:ea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zh-CN" altLang="en-US" smtClean="0">
                <a:ea typeface="宋体" charset="-122"/>
              </a:rPr>
              <a:t>一、临终关怀</a:t>
            </a:r>
          </a:p>
        </p:txBody>
      </p:sp>
      <p:graphicFrame>
        <p:nvGraphicFramePr>
          <p:cNvPr id="4" name="图示 3"/>
          <p:cNvGraphicFramePr/>
          <p:nvPr/>
        </p:nvGraphicFramePr>
        <p:xfrm>
          <a:off x="304800" y="1844824"/>
          <a:ext cx="861060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250825" y="1268413"/>
            <a:ext cx="4305300" cy="585787"/>
          </a:xfrm>
          <a:prstGeom prst="rect">
            <a:avLst/>
          </a:prstGeom>
        </p:spPr>
        <p:txBody>
          <a:bodyPr wrap="none">
            <a:spAutoFit/>
          </a:bodyPr>
          <a:lstStyle/>
          <a:p>
            <a:pPr>
              <a:defRPr/>
            </a:pPr>
            <a:r>
              <a:rPr lang="zh-CN" altLang="en-US" sz="3200" b="1" dirty="0">
                <a:latin typeface="+mn-ea"/>
                <a:ea typeface="+mn-ea"/>
              </a:rPr>
              <a:t>（四）临终关怀的对象</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4"/>
          <p:cNvSpPr>
            <a:spLocks noGrp="1"/>
          </p:cNvSpPr>
          <p:nvPr>
            <p:ph type="title"/>
          </p:nvPr>
        </p:nvSpPr>
        <p:spPr/>
        <p:txBody>
          <a:bodyPr/>
          <a:lstStyle/>
          <a:p>
            <a:r>
              <a:rPr lang="zh-CN" altLang="en-US" smtClean="0">
                <a:ea typeface="宋体" charset="-122"/>
              </a:rPr>
              <a:t>一、临终关怀</a:t>
            </a:r>
          </a:p>
        </p:txBody>
      </p:sp>
      <p:sp>
        <p:nvSpPr>
          <p:cNvPr id="22530" name="Rectangle 3"/>
          <p:cNvSpPr>
            <a:spLocks noGrp="1" noChangeArrowheads="1"/>
          </p:cNvSpPr>
          <p:nvPr>
            <p:ph type="body" idx="1"/>
          </p:nvPr>
        </p:nvSpPr>
        <p:spPr>
          <a:xfrm>
            <a:off x="304800" y="1196975"/>
            <a:ext cx="8610600" cy="5327650"/>
          </a:xfrm>
        </p:spPr>
        <p:txBody>
          <a:bodyPr/>
          <a:lstStyle/>
          <a:p>
            <a:pPr>
              <a:spcBef>
                <a:spcPct val="0"/>
              </a:spcBef>
              <a:buFont typeface="Wingdings" pitchFamily="2" charset="2"/>
              <a:buNone/>
            </a:pPr>
            <a:r>
              <a:rPr lang="zh-CN" altLang="en-US" smtClean="0">
                <a:ea typeface="宋体" charset="-122"/>
              </a:rPr>
              <a:t>（五）临终关怀的团队及机构</a:t>
            </a:r>
            <a:endParaRPr lang="en-US" altLang="zh-CN" smtClean="0">
              <a:ea typeface="宋体" charset="-122"/>
            </a:endParaRPr>
          </a:p>
          <a:p>
            <a:pPr>
              <a:spcBef>
                <a:spcPct val="0"/>
              </a:spcBef>
            </a:pPr>
            <a:r>
              <a:rPr lang="zh-CN" altLang="en-US" sz="2800" smtClean="0">
                <a:ea typeface="宋体" charset="-122"/>
              </a:rPr>
              <a:t>团队构成  </a:t>
            </a:r>
          </a:p>
          <a:p>
            <a:pPr lvl="1">
              <a:spcBef>
                <a:spcPct val="0"/>
              </a:spcBef>
            </a:pPr>
            <a:r>
              <a:rPr lang="zh-CN" altLang="en-US" sz="2400" smtClean="0">
                <a:latin typeface="Arial" charset="0"/>
                <a:ea typeface="宋体" charset="-122"/>
              </a:rPr>
              <a:t>医生、护士、家属及照顾者、营养师、理疗师、心理咨询师、社会工作者、志愿者、神职人员</a:t>
            </a:r>
          </a:p>
          <a:p>
            <a:pPr>
              <a:spcBef>
                <a:spcPct val="0"/>
              </a:spcBef>
            </a:pPr>
            <a:r>
              <a:rPr lang="zh-CN" altLang="en-US" sz="2800" smtClean="0">
                <a:ea typeface="宋体" charset="-122"/>
              </a:rPr>
              <a:t>素质要求  </a:t>
            </a:r>
          </a:p>
          <a:p>
            <a:pPr lvl="1">
              <a:spcBef>
                <a:spcPct val="0"/>
              </a:spcBef>
            </a:pPr>
            <a:r>
              <a:rPr lang="zh-CN" altLang="en-US" sz="2400" smtClean="0">
                <a:latin typeface="Arial" charset="0"/>
                <a:ea typeface="宋体" charset="-122"/>
              </a:rPr>
              <a:t>有爱心是最基本的前提。此外，自愿从事这项工作，曾有一些挫折经历，掌握多学科的知识，掌握舒缓疗护技术，积极接受生死教育</a:t>
            </a:r>
          </a:p>
        </p:txBody>
      </p:sp>
    </p:spTree>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312</TotalTime>
  <Pages>0</Pages>
  <Words>4353</Words>
  <Characters>0</Characters>
  <Application>Microsoft Office PowerPoint</Application>
  <DocSecurity>0</DocSecurity>
  <PresentationFormat>全屏显示(4:3)</PresentationFormat>
  <Lines>0</Lines>
  <Paragraphs>284</Paragraphs>
  <Slides>55</Slides>
  <Notes>0</Notes>
  <HiddenSlides>0</HiddenSlides>
  <MMClips>0</MMClips>
  <ScaleCrop>false</ScaleCrop>
  <HeadingPairs>
    <vt:vector size="6" baseType="variant">
      <vt:variant>
        <vt:lpstr>已用的字体</vt:lpstr>
      </vt:variant>
      <vt:variant>
        <vt:i4>5</vt:i4>
      </vt:variant>
      <vt:variant>
        <vt:lpstr>演示文稿设计模板</vt:lpstr>
      </vt:variant>
      <vt:variant>
        <vt:i4>3</vt:i4>
      </vt:variant>
      <vt:variant>
        <vt:lpstr>幻灯片标题</vt:lpstr>
      </vt:variant>
      <vt:variant>
        <vt:i4>55</vt:i4>
      </vt:variant>
    </vt:vector>
  </HeadingPairs>
  <TitlesOfParts>
    <vt:vector size="63" baseType="lpstr">
      <vt:lpstr>Arial</vt:lpstr>
      <vt:lpstr>宋体</vt:lpstr>
      <vt:lpstr>Verdana</vt:lpstr>
      <vt:lpstr>Wingdings</vt:lpstr>
      <vt:lpstr>Calibri</vt:lpstr>
      <vt:lpstr>课件模板</vt:lpstr>
      <vt:lpstr>课件模板</vt:lpstr>
      <vt:lpstr>课件模板</vt:lpstr>
      <vt:lpstr>第十一章    社区临终关怀与护理</vt:lpstr>
      <vt:lpstr>学习目标</vt:lpstr>
      <vt:lpstr>幻灯片 3</vt:lpstr>
      <vt:lpstr>幻灯片 4</vt:lpstr>
      <vt:lpstr>一、临终关怀</vt:lpstr>
      <vt:lpstr>一、临终关怀</vt:lpstr>
      <vt:lpstr>一、临终关怀</vt:lpstr>
      <vt:lpstr>一、临终关怀</vt:lpstr>
      <vt:lpstr>一、临终关怀</vt:lpstr>
      <vt:lpstr>一、临终关怀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二、社区临终关怀</vt:lpstr>
      <vt:lpstr>幻灯片 25</vt:lpstr>
      <vt:lpstr>一、临终者的理解</vt:lpstr>
      <vt:lpstr>二、护士自我准备</vt:lpstr>
      <vt:lpstr>二、护士自我准备</vt:lpstr>
      <vt:lpstr>二、护士自我准备</vt:lpstr>
      <vt:lpstr>三、临终者的身体关怀</vt:lpstr>
      <vt:lpstr>三、临终者的身体关怀</vt:lpstr>
      <vt:lpstr> </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三、临终者的身体关怀</vt:lpstr>
      <vt:lpstr>四、临终者的心灵关怀</vt:lpstr>
      <vt:lpstr>四、临终者的心灵关怀</vt:lpstr>
      <vt:lpstr>四、临终者的心灵关怀</vt:lpstr>
      <vt:lpstr>四、临终者的心灵关怀</vt:lpstr>
      <vt:lpstr>幻灯片 50</vt:lpstr>
      <vt:lpstr>一、临终者家属的理解</vt:lpstr>
      <vt:lpstr>二、临终期家属支持</vt:lpstr>
      <vt:lpstr>三、居丧期家属支持</vt:lpstr>
      <vt:lpstr>三、居丧期家属支持</vt:lpstr>
      <vt:lpstr>三、居丧期家属支持</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sxm</cp:lastModifiedBy>
  <cp:revision>83</cp:revision>
  <cp:lastPrinted>1899-12-30T00:00:00Z</cp:lastPrinted>
  <dcterms:created xsi:type="dcterms:W3CDTF">2008-12-16T07:41:38Z</dcterms:created>
  <dcterms:modified xsi:type="dcterms:W3CDTF">2016-03-10T08:50:23Z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