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80" r:id="rId21"/>
    <p:sldId id="279" r:id="rId22"/>
    <p:sldId id="261" r:id="rId23"/>
    <p:sldId id="260" r:id="rId24"/>
    <p:sldId id="281" r:id="rId25"/>
    <p:sldId id="282" r:id="rId26"/>
    <p:sldId id="283" r:id="rId27"/>
    <p:sldId id="284" r:id="rId28"/>
    <p:sldId id="285" r:id="rId29"/>
    <p:sldId id="286" r:id="rId30"/>
    <p:sldId id="292" r:id="rId31"/>
    <p:sldId id="288" r:id="rId32"/>
    <p:sldId id="287" r:id="rId33"/>
    <p:sldId id="289" r:id="rId34"/>
    <p:sldId id="290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262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1" r:id="rId64"/>
    <p:sldId id="322" r:id="rId65"/>
    <p:sldId id="323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92AA2"/>
    <a:srgbClr val="0000FF"/>
    <a:srgbClr val="F6C700"/>
    <a:srgbClr val="1D1496"/>
    <a:srgbClr val="FFD10D"/>
    <a:srgbClr val="0033CC"/>
    <a:srgbClr val="F2C4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>
      <p:cViewPr varScale="1">
        <p:scale>
          <a:sx n="105" d="100"/>
          <a:sy n="105" d="100"/>
        </p:scale>
        <p:origin x="-84" y="-186"/>
      </p:cViewPr>
      <p:guideLst>
        <p:guide orient="horz" pos="2160"/>
        <p:guide pos="28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214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456AC2-017E-426A-BFCB-B22EAE7CB7A5}" type="doc">
      <dgm:prSet loTypeId="urn:microsoft.com/office/officeart/2008/layout/RadialCluster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FF3AF167-757F-4923-8684-DADA4CD2CD94}">
      <dgm:prSet phldrT="[文本]"/>
      <dgm:spPr>
        <a:solidFill>
          <a:srgbClr val="00B050"/>
        </a:solidFill>
      </dgm:spPr>
      <dgm:t>
        <a:bodyPr/>
        <a:lstStyle/>
        <a:p>
          <a:r>
            <a:rPr lang="zh-CN" altLang="en-US" b="1" dirty="0" smtClean="0"/>
            <a:t>内容</a:t>
          </a:r>
          <a:endParaRPr lang="zh-CN" altLang="en-US" b="1" dirty="0"/>
        </a:p>
      </dgm:t>
    </dgm:pt>
    <dgm:pt modelId="{11ADF751-A27A-4AC3-94A4-43C7FC91C064}" type="parTrans" cxnId="{3662BF90-9C53-49BD-9986-D3B6AEB14D8C}">
      <dgm:prSet/>
      <dgm:spPr/>
      <dgm:t>
        <a:bodyPr/>
        <a:lstStyle/>
        <a:p>
          <a:endParaRPr lang="zh-CN" altLang="en-US" b="1"/>
        </a:p>
      </dgm:t>
    </dgm:pt>
    <dgm:pt modelId="{F31002E4-FC5E-494D-95B5-CDD940FA9E25}" type="sibTrans" cxnId="{3662BF90-9C53-49BD-9986-D3B6AEB14D8C}">
      <dgm:prSet/>
      <dgm:spPr/>
      <dgm:t>
        <a:bodyPr/>
        <a:lstStyle/>
        <a:p>
          <a:endParaRPr lang="zh-CN" altLang="en-US" b="1"/>
        </a:p>
      </dgm:t>
    </dgm:pt>
    <dgm:pt modelId="{609A9500-FDA9-4D53-B034-4207639CFBA5}">
      <dgm:prSet phldrT="[文本]" custT="1"/>
      <dgm:spPr>
        <a:solidFill>
          <a:srgbClr val="FF6600"/>
        </a:solidFill>
      </dgm:spPr>
      <dgm:t>
        <a:bodyPr/>
        <a:lstStyle/>
        <a:p>
          <a:r>
            <a:rPr lang="zh-CN" altLang="en-US" sz="3200" b="1" dirty="0" smtClean="0"/>
            <a:t>康复预防</a:t>
          </a:r>
          <a:endParaRPr lang="zh-CN" altLang="en-US" sz="3200" b="1" dirty="0"/>
        </a:p>
      </dgm:t>
    </dgm:pt>
    <dgm:pt modelId="{82807451-36B2-42CC-9116-72F11E618A9F}" type="parTrans" cxnId="{EAD9471A-2624-4167-9C40-C79614A0730C}">
      <dgm:prSet/>
      <dgm:spPr/>
      <dgm:t>
        <a:bodyPr/>
        <a:lstStyle/>
        <a:p>
          <a:endParaRPr lang="zh-CN" altLang="en-US" b="1"/>
        </a:p>
      </dgm:t>
    </dgm:pt>
    <dgm:pt modelId="{36EDF39A-A322-42C3-A8F7-E81DE253B144}" type="sibTrans" cxnId="{EAD9471A-2624-4167-9C40-C79614A0730C}">
      <dgm:prSet/>
      <dgm:spPr/>
      <dgm:t>
        <a:bodyPr/>
        <a:lstStyle/>
        <a:p>
          <a:endParaRPr lang="zh-CN" altLang="en-US" b="1"/>
        </a:p>
      </dgm:t>
    </dgm:pt>
    <dgm:pt modelId="{37AF71AB-A4E0-450C-9193-8D8EF4DBFE97}">
      <dgm:prSet phldrT="[文本]" custT="1"/>
      <dgm:spPr>
        <a:solidFill>
          <a:srgbClr val="7030A0"/>
        </a:solidFill>
      </dgm:spPr>
      <dgm:t>
        <a:bodyPr/>
        <a:lstStyle/>
        <a:p>
          <a:r>
            <a:rPr lang="zh-CN" altLang="en-US" sz="3200" b="1" dirty="0" smtClean="0"/>
            <a:t>康复治疗</a:t>
          </a:r>
          <a:endParaRPr lang="zh-CN" altLang="en-US" sz="3200" b="1" dirty="0"/>
        </a:p>
      </dgm:t>
    </dgm:pt>
    <dgm:pt modelId="{E9C22A7F-0DB9-4421-8513-2EC722A7D3F2}" type="parTrans" cxnId="{08293A5D-395E-466A-8B0A-64F0D29C3092}">
      <dgm:prSet/>
      <dgm:spPr/>
      <dgm:t>
        <a:bodyPr/>
        <a:lstStyle/>
        <a:p>
          <a:endParaRPr lang="zh-CN" altLang="en-US" b="1"/>
        </a:p>
      </dgm:t>
    </dgm:pt>
    <dgm:pt modelId="{8C3A9BBC-0F6D-42A2-A593-4125BBDEC02C}" type="sibTrans" cxnId="{08293A5D-395E-466A-8B0A-64F0D29C3092}">
      <dgm:prSet/>
      <dgm:spPr/>
      <dgm:t>
        <a:bodyPr/>
        <a:lstStyle/>
        <a:p>
          <a:endParaRPr lang="zh-CN" altLang="en-US" b="1"/>
        </a:p>
      </dgm:t>
    </dgm:pt>
    <dgm:pt modelId="{4741E388-A1FE-4A74-BB86-6830031A7DA1}">
      <dgm:prSet phldrT="[文本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zh-CN" altLang="en-US" sz="3200" b="1" dirty="0" smtClean="0"/>
            <a:t>康复评定</a:t>
          </a:r>
          <a:endParaRPr lang="zh-CN" altLang="en-US" sz="3200" b="1" dirty="0"/>
        </a:p>
      </dgm:t>
    </dgm:pt>
    <dgm:pt modelId="{F9BB0A6B-ADBE-4E16-B947-12DBBD138D1D}" type="parTrans" cxnId="{288145BA-617A-4CB5-9292-ECACFAAD8024}">
      <dgm:prSet/>
      <dgm:spPr/>
      <dgm:t>
        <a:bodyPr/>
        <a:lstStyle/>
        <a:p>
          <a:endParaRPr lang="zh-CN" altLang="en-US" b="1"/>
        </a:p>
      </dgm:t>
    </dgm:pt>
    <dgm:pt modelId="{01A3C3D1-0A7A-4AD8-ABC4-0926FF46A497}" type="sibTrans" cxnId="{288145BA-617A-4CB5-9292-ECACFAAD8024}">
      <dgm:prSet/>
      <dgm:spPr/>
      <dgm:t>
        <a:bodyPr/>
        <a:lstStyle/>
        <a:p>
          <a:endParaRPr lang="zh-CN" altLang="en-US" b="1"/>
        </a:p>
      </dgm:t>
    </dgm:pt>
    <dgm:pt modelId="{2DDF0F3B-032E-4E48-B859-031B26168630}" type="pres">
      <dgm:prSet presAssocID="{4E456AC2-017E-426A-BFCB-B22EAE7CB7A5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D352516-2978-43E4-ABC1-DDC477B4D9BD}" type="pres">
      <dgm:prSet presAssocID="{FF3AF167-757F-4923-8684-DADA4CD2CD94}" presName="singleCycle" presStyleCnt="0"/>
      <dgm:spPr/>
    </dgm:pt>
    <dgm:pt modelId="{3E215D78-C0E6-4FD6-A28D-C61E9A8079A1}" type="pres">
      <dgm:prSet presAssocID="{FF3AF167-757F-4923-8684-DADA4CD2CD94}" presName="singleCenter" presStyleLbl="node1" presStyleIdx="0" presStyleCnt="4">
        <dgm:presLayoutVars>
          <dgm:chMax val="7"/>
          <dgm:chPref val="7"/>
        </dgm:presLayoutVars>
      </dgm:prSet>
      <dgm:spPr/>
      <dgm:t>
        <a:bodyPr/>
        <a:lstStyle/>
        <a:p>
          <a:endParaRPr lang="zh-CN" altLang="en-US"/>
        </a:p>
      </dgm:t>
    </dgm:pt>
    <dgm:pt modelId="{B9F01C65-3A9C-4CEF-890B-33A13D8DE1BD}" type="pres">
      <dgm:prSet presAssocID="{82807451-36B2-42CC-9116-72F11E618A9F}" presName="Name56" presStyleLbl="parChTrans1D2" presStyleIdx="0" presStyleCnt="3"/>
      <dgm:spPr/>
      <dgm:t>
        <a:bodyPr/>
        <a:lstStyle/>
        <a:p>
          <a:endParaRPr lang="zh-CN" altLang="en-US"/>
        </a:p>
      </dgm:t>
    </dgm:pt>
    <dgm:pt modelId="{223BB043-8C76-4ECC-B1B5-9DF6E7389265}" type="pres">
      <dgm:prSet presAssocID="{609A9500-FDA9-4D53-B034-4207639CFBA5}" presName="text0" presStyleLbl="node1" presStyleIdx="1" presStyleCnt="4" custScaleX="147228" custScaleY="148458" custRadScaleRad="86528" custRadScaleInc="150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70CB66-3FBC-4984-96B0-110FA1864E7D}" type="pres">
      <dgm:prSet presAssocID="{E9C22A7F-0DB9-4421-8513-2EC722A7D3F2}" presName="Name56" presStyleLbl="parChTrans1D2" presStyleIdx="1" presStyleCnt="3"/>
      <dgm:spPr/>
      <dgm:t>
        <a:bodyPr/>
        <a:lstStyle/>
        <a:p>
          <a:endParaRPr lang="zh-CN" altLang="en-US"/>
        </a:p>
      </dgm:t>
    </dgm:pt>
    <dgm:pt modelId="{B89AA17F-8AE1-4EBA-BAF8-D1B4E536D3DD}" type="pres">
      <dgm:prSet presAssocID="{37AF71AB-A4E0-450C-9193-8D8EF4DBFE97}" presName="text0" presStyleLbl="node1" presStyleIdx="2" presStyleCnt="4" custScaleX="139681" custScaleY="134106" custRadScaleRad="96278" custRadScaleInc="21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242084-1DD5-41BB-B8F9-A4CF3811661D}" type="pres">
      <dgm:prSet presAssocID="{F9BB0A6B-ADBE-4E16-B947-12DBBD138D1D}" presName="Name56" presStyleLbl="parChTrans1D2" presStyleIdx="2" presStyleCnt="3"/>
      <dgm:spPr/>
      <dgm:t>
        <a:bodyPr/>
        <a:lstStyle/>
        <a:p>
          <a:endParaRPr lang="zh-CN" altLang="en-US"/>
        </a:p>
      </dgm:t>
    </dgm:pt>
    <dgm:pt modelId="{01397EBF-0406-4FF0-BB65-7A79A8183F13}" type="pres">
      <dgm:prSet presAssocID="{4741E388-A1FE-4A74-BB86-6830031A7DA1}" presName="text0" presStyleLbl="node1" presStyleIdx="3" presStyleCnt="4" custScaleX="145260" custScaleY="13703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AD9471A-2624-4167-9C40-C79614A0730C}" srcId="{FF3AF167-757F-4923-8684-DADA4CD2CD94}" destId="{609A9500-FDA9-4D53-B034-4207639CFBA5}" srcOrd="0" destOrd="0" parTransId="{82807451-36B2-42CC-9116-72F11E618A9F}" sibTransId="{36EDF39A-A322-42C3-A8F7-E81DE253B144}"/>
    <dgm:cxn modelId="{989C7A54-D682-49E7-A132-F29E837D4FCA}" type="presOf" srcId="{FF3AF167-757F-4923-8684-DADA4CD2CD94}" destId="{3E215D78-C0E6-4FD6-A28D-C61E9A8079A1}" srcOrd="0" destOrd="0" presId="urn:microsoft.com/office/officeart/2008/layout/RadialCluster"/>
    <dgm:cxn modelId="{08293A5D-395E-466A-8B0A-64F0D29C3092}" srcId="{FF3AF167-757F-4923-8684-DADA4CD2CD94}" destId="{37AF71AB-A4E0-450C-9193-8D8EF4DBFE97}" srcOrd="1" destOrd="0" parTransId="{E9C22A7F-0DB9-4421-8513-2EC722A7D3F2}" sibTransId="{8C3A9BBC-0F6D-42A2-A593-4125BBDEC02C}"/>
    <dgm:cxn modelId="{36319C24-66BA-4790-B33B-66C0A3A4BABE}" type="presOf" srcId="{82807451-36B2-42CC-9116-72F11E618A9F}" destId="{B9F01C65-3A9C-4CEF-890B-33A13D8DE1BD}" srcOrd="0" destOrd="0" presId="urn:microsoft.com/office/officeart/2008/layout/RadialCluster"/>
    <dgm:cxn modelId="{5DCA5FB6-2C3F-45B8-B795-BF944926BA92}" type="presOf" srcId="{4E456AC2-017E-426A-BFCB-B22EAE7CB7A5}" destId="{2DDF0F3B-032E-4E48-B859-031B26168630}" srcOrd="0" destOrd="0" presId="urn:microsoft.com/office/officeart/2008/layout/RadialCluster"/>
    <dgm:cxn modelId="{288145BA-617A-4CB5-9292-ECACFAAD8024}" srcId="{FF3AF167-757F-4923-8684-DADA4CD2CD94}" destId="{4741E388-A1FE-4A74-BB86-6830031A7DA1}" srcOrd="2" destOrd="0" parTransId="{F9BB0A6B-ADBE-4E16-B947-12DBBD138D1D}" sibTransId="{01A3C3D1-0A7A-4AD8-ABC4-0926FF46A497}"/>
    <dgm:cxn modelId="{7BB65EB3-BE5C-4AC6-8283-0E05A864B482}" type="presOf" srcId="{37AF71AB-A4E0-450C-9193-8D8EF4DBFE97}" destId="{B89AA17F-8AE1-4EBA-BAF8-D1B4E536D3DD}" srcOrd="0" destOrd="0" presId="urn:microsoft.com/office/officeart/2008/layout/RadialCluster"/>
    <dgm:cxn modelId="{C47CF0FB-3BDD-46E9-A68D-39616700C288}" type="presOf" srcId="{4741E388-A1FE-4A74-BB86-6830031A7DA1}" destId="{01397EBF-0406-4FF0-BB65-7A79A8183F13}" srcOrd="0" destOrd="0" presId="urn:microsoft.com/office/officeart/2008/layout/RadialCluster"/>
    <dgm:cxn modelId="{0705D2BE-2D02-4B4E-AA29-F8D5B875FA5E}" type="presOf" srcId="{609A9500-FDA9-4D53-B034-4207639CFBA5}" destId="{223BB043-8C76-4ECC-B1B5-9DF6E7389265}" srcOrd="0" destOrd="0" presId="urn:microsoft.com/office/officeart/2008/layout/RadialCluster"/>
    <dgm:cxn modelId="{B8C44110-AF37-4314-B40D-A543530E84F7}" type="presOf" srcId="{E9C22A7F-0DB9-4421-8513-2EC722A7D3F2}" destId="{4A70CB66-3FBC-4984-96B0-110FA1864E7D}" srcOrd="0" destOrd="0" presId="urn:microsoft.com/office/officeart/2008/layout/RadialCluster"/>
    <dgm:cxn modelId="{3662BF90-9C53-49BD-9986-D3B6AEB14D8C}" srcId="{4E456AC2-017E-426A-BFCB-B22EAE7CB7A5}" destId="{FF3AF167-757F-4923-8684-DADA4CD2CD94}" srcOrd="0" destOrd="0" parTransId="{11ADF751-A27A-4AC3-94A4-43C7FC91C064}" sibTransId="{F31002E4-FC5E-494D-95B5-CDD940FA9E25}"/>
    <dgm:cxn modelId="{003AC341-1810-4EC8-A781-4EC5C4E6E7AE}" type="presOf" srcId="{F9BB0A6B-ADBE-4E16-B947-12DBBD138D1D}" destId="{60242084-1DD5-41BB-B8F9-A4CF3811661D}" srcOrd="0" destOrd="0" presId="urn:microsoft.com/office/officeart/2008/layout/RadialCluster"/>
    <dgm:cxn modelId="{444C431E-D373-425D-9334-2C78392B5A5A}" type="presParOf" srcId="{2DDF0F3B-032E-4E48-B859-031B26168630}" destId="{2D352516-2978-43E4-ABC1-DDC477B4D9BD}" srcOrd="0" destOrd="0" presId="urn:microsoft.com/office/officeart/2008/layout/RadialCluster"/>
    <dgm:cxn modelId="{057DC58A-C228-4E91-818C-E8A81A3F9B4C}" type="presParOf" srcId="{2D352516-2978-43E4-ABC1-DDC477B4D9BD}" destId="{3E215D78-C0E6-4FD6-A28D-C61E9A8079A1}" srcOrd="0" destOrd="0" presId="urn:microsoft.com/office/officeart/2008/layout/RadialCluster"/>
    <dgm:cxn modelId="{56BF99C5-D312-4C10-89D4-C4BBE8C8C936}" type="presParOf" srcId="{2D352516-2978-43E4-ABC1-DDC477B4D9BD}" destId="{B9F01C65-3A9C-4CEF-890B-33A13D8DE1BD}" srcOrd="1" destOrd="0" presId="urn:microsoft.com/office/officeart/2008/layout/RadialCluster"/>
    <dgm:cxn modelId="{0227E57C-4489-493C-AD36-9FECA82913F2}" type="presParOf" srcId="{2D352516-2978-43E4-ABC1-DDC477B4D9BD}" destId="{223BB043-8C76-4ECC-B1B5-9DF6E7389265}" srcOrd="2" destOrd="0" presId="urn:microsoft.com/office/officeart/2008/layout/RadialCluster"/>
    <dgm:cxn modelId="{1086A9B6-F8C7-45CB-A0D1-4C4C0C6A781A}" type="presParOf" srcId="{2D352516-2978-43E4-ABC1-DDC477B4D9BD}" destId="{4A70CB66-3FBC-4984-96B0-110FA1864E7D}" srcOrd="3" destOrd="0" presId="urn:microsoft.com/office/officeart/2008/layout/RadialCluster"/>
    <dgm:cxn modelId="{D3CE1ECE-1948-4BD3-B59E-42DA32F51D1F}" type="presParOf" srcId="{2D352516-2978-43E4-ABC1-DDC477B4D9BD}" destId="{B89AA17F-8AE1-4EBA-BAF8-D1B4E536D3DD}" srcOrd="4" destOrd="0" presId="urn:microsoft.com/office/officeart/2008/layout/RadialCluster"/>
    <dgm:cxn modelId="{4DEA4750-0B88-4615-A861-E9C1014DA04B}" type="presParOf" srcId="{2D352516-2978-43E4-ABC1-DDC477B4D9BD}" destId="{60242084-1DD5-41BB-B8F9-A4CF3811661D}" srcOrd="5" destOrd="0" presId="urn:microsoft.com/office/officeart/2008/layout/RadialCluster"/>
    <dgm:cxn modelId="{E1FE5624-0349-486D-9EAD-C209353841A6}" type="presParOf" srcId="{2D352516-2978-43E4-ABC1-DDC477B4D9BD}" destId="{01397EBF-0406-4FF0-BB65-7A79A8183F13}" srcOrd="6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3AD2042-50A1-464E-9BC7-75204DCEE34C}" type="doc">
      <dgm:prSet loTypeId="urn:microsoft.com/office/officeart/2008/layout/HorizontalMultiLevelHierarchy" loCatId="hierarchy" qsTypeId="urn:microsoft.com/office/officeart/2005/8/quickstyle/simple5" qsCatId="simple" csTypeId="urn:microsoft.com/office/officeart/2005/8/colors/accent1_2#10" csCatId="accent1" phldr="1"/>
      <dgm:spPr/>
      <dgm:t>
        <a:bodyPr/>
        <a:lstStyle/>
        <a:p>
          <a:endParaRPr lang="zh-CN" altLang="en-US"/>
        </a:p>
      </dgm:t>
    </dgm:pt>
    <dgm:pt modelId="{5BB182A0-6C44-4E11-A7A8-A85E349A642C}">
      <dgm:prSet phldrT="[文本]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 vert="vert"/>
        <a:lstStyle/>
        <a:p>
          <a:r>
            <a:rPr lang="zh-CN" altLang="en-US" b="1" dirty="0" smtClean="0"/>
            <a:t>压疮的预防</a:t>
          </a:r>
          <a:endParaRPr lang="zh-CN" altLang="en-US" b="1" dirty="0"/>
        </a:p>
      </dgm:t>
    </dgm:pt>
    <dgm:pt modelId="{C70BCA43-3135-402A-85BE-05AF27414A57}" type="parTrans" cxnId="{A64F7753-BEEB-4215-9C5D-1247E656B9A9}">
      <dgm:prSet/>
      <dgm:spPr/>
      <dgm:t>
        <a:bodyPr/>
        <a:lstStyle/>
        <a:p>
          <a:endParaRPr lang="zh-CN" altLang="en-US"/>
        </a:p>
      </dgm:t>
    </dgm:pt>
    <dgm:pt modelId="{ED2850EC-D1A5-46F2-9F3D-04DFBFD34B42}" type="sibTrans" cxnId="{A64F7753-BEEB-4215-9C5D-1247E656B9A9}">
      <dgm:prSet/>
      <dgm:spPr/>
      <dgm:t>
        <a:bodyPr/>
        <a:lstStyle/>
        <a:p>
          <a:endParaRPr lang="zh-CN" altLang="en-US"/>
        </a:p>
      </dgm:t>
    </dgm:pt>
    <dgm:pt modelId="{865399C9-8416-4922-B59F-C51A83FA1BE6}">
      <dgm:prSet phldrT="[文本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zh-CN" sz="2400" b="1" dirty="0" smtClean="0"/>
            <a:t>温水擦浴</a:t>
          </a:r>
          <a:r>
            <a:rPr lang="zh-CN" altLang="en-US" sz="2400" b="1" dirty="0" smtClean="0"/>
            <a:t>、按摩受压局部皮肤</a:t>
          </a:r>
          <a:endParaRPr lang="zh-CN" altLang="en-US" sz="2400" b="1" dirty="0"/>
        </a:p>
      </dgm:t>
    </dgm:pt>
    <dgm:pt modelId="{9DE375EF-75B6-4015-9D9F-880E1922897D}" type="parTrans" cxnId="{99C36929-262C-4253-A304-5FDA0FDE549E}">
      <dgm:prSet/>
      <dgm:spPr/>
      <dgm:t>
        <a:bodyPr/>
        <a:lstStyle/>
        <a:p>
          <a:endParaRPr lang="zh-CN" altLang="en-US"/>
        </a:p>
      </dgm:t>
    </dgm:pt>
    <dgm:pt modelId="{344A4F6B-99C4-41D2-89BF-E00A9FA6EC73}" type="sibTrans" cxnId="{99C36929-262C-4253-A304-5FDA0FDE549E}">
      <dgm:prSet/>
      <dgm:spPr/>
      <dgm:t>
        <a:bodyPr/>
        <a:lstStyle/>
        <a:p>
          <a:endParaRPr lang="zh-CN" altLang="en-US"/>
        </a:p>
      </dgm:t>
    </dgm:pt>
    <dgm:pt modelId="{7B0607C4-B822-4BB9-83C3-610FF9993DF1}">
      <dgm:prSet phldrT="[文本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zh-CN" sz="2400" b="1" dirty="0" smtClean="0"/>
            <a:t>补充足够的营养</a:t>
          </a:r>
          <a:endParaRPr lang="zh-CN" altLang="en-US" sz="2400" b="1" dirty="0"/>
        </a:p>
      </dgm:t>
    </dgm:pt>
    <dgm:pt modelId="{D23A611A-F755-4D11-81EB-9BCB62F7662B}" type="parTrans" cxnId="{A192F351-3032-4DFB-BA6A-F83066A67EF6}">
      <dgm:prSet/>
      <dgm:spPr/>
      <dgm:t>
        <a:bodyPr/>
        <a:lstStyle/>
        <a:p>
          <a:endParaRPr lang="zh-CN" altLang="en-US"/>
        </a:p>
      </dgm:t>
    </dgm:pt>
    <dgm:pt modelId="{DC6E9AEC-F830-4E7C-AE3D-B9FC9C51B1F4}" type="sibTrans" cxnId="{A192F351-3032-4DFB-BA6A-F83066A67EF6}">
      <dgm:prSet/>
      <dgm:spPr/>
      <dgm:t>
        <a:bodyPr/>
        <a:lstStyle/>
        <a:p>
          <a:endParaRPr lang="zh-CN" altLang="en-US"/>
        </a:p>
      </dgm:t>
    </dgm:pt>
    <dgm:pt modelId="{22CBE909-7E82-4E30-95D1-E42ABF1B0064}">
      <dgm:prSet phldrT="[文本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zh-CN" altLang="en-US" sz="2400" b="1" dirty="0" smtClean="0"/>
            <a:t>鼓励肢体活动</a:t>
          </a:r>
          <a:endParaRPr lang="zh-CN" altLang="en-US" sz="2400" b="1" dirty="0"/>
        </a:p>
      </dgm:t>
    </dgm:pt>
    <dgm:pt modelId="{F222AF63-C8CF-4B7C-B953-5D4E7084E775}" type="parTrans" cxnId="{F72C3608-C6C8-431C-8CE1-15B2A2B0C465}">
      <dgm:prSet/>
      <dgm:spPr/>
      <dgm:t>
        <a:bodyPr/>
        <a:lstStyle/>
        <a:p>
          <a:endParaRPr lang="zh-CN" altLang="en-US"/>
        </a:p>
      </dgm:t>
    </dgm:pt>
    <dgm:pt modelId="{7C12483D-1C2A-4111-9CB2-249A4A44B192}" type="sibTrans" cxnId="{F72C3608-C6C8-431C-8CE1-15B2A2B0C465}">
      <dgm:prSet/>
      <dgm:spPr/>
      <dgm:t>
        <a:bodyPr/>
        <a:lstStyle/>
        <a:p>
          <a:endParaRPr lang="zh-CN" altLang="en-US"/>
        </a:p>
      </dgm:t>
    </dgm:pt>
    <dgm:pt modelId="{5B24C403-118B-4D7B-893C-AC770D8D70FA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zh-CN" sz="2400" b="1" dirty="0" smtClean="0"/>
            <a:t>向患者及家属进行皮肤护理的健康教育</a:t>
          </a:r>
          <a:endParaRPr lang="zh-CN" altLang="en-US" sz="2400" b="1" dirty="0"/>
        </a:p>
      </dgm:t>
    </dgm:pt>
    <dgm:pt modelId="{33CC422C-BCAD-49E6-832F-76B4461C4172}" type="parTrans" cxnId="{B00A8F28-8C3A-44B1-BBA3-4713A4613356}">
      <dgm:prSet/>
      <dgm:spPr/>
      <dgm:t>
        <a:bodyPr/>
        <a:lstStyle/>
        <a:p>
          <a:endParaRPr lang="zh-CN" altLang="en-US"/>
        </a:p>
      </dgm:t>
    </dgm:pt>
    <dgm:pt modelId="{14FF230E-2523-499F-9D7B-7F2FED665D1C}" type="sibTrans" cxnId="{B00A8F28-8C3A-44B1-BBA3-4713A4613356}">
      <dgm:prSet/>
      <dgm:spPr/>
      <dgm:t>
        <a:bodyPr/>
        <a:lstStyle/>
        <a:p>
          <a:endParaRPr lang="zh-CN" altLang="en-US"/>
        </a:p>
      </dgm:t>
    </dgm:pt>
    <dgm:pt modelId="{41D6C611-1FDB-43A1-9677-C7838BAEEB67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zh-CN" altLang="en-US" sz="2400" b="1" dirty="0" smtClean="0"/>
            <a:t>评估压疮发生的危险因素</a:t>
          </a:r>
          <a:endParaRPr lang="zh-CN" altLang="en-US" sz="2400" b="1" dirty="0"/>
        </a:p>
      </dgm:t>
    </dgm:pt>
    <dgm:pt modelId="{275344E5-4C5E-47BD-8661-408F7D04B98F}" type="parTrans" cxnId="{774485E8-7591-4201-B726-5E206F4E32E3}">
      <dgm:prSet/>
      <dgm:spPr/>
      <dgm:t>
        <a:bodyPr/>
        <a:lstStyle/>
        <a:p>
          <a:endParaRPr lang="zh-CN" altLang="en-US"/>
        </a:p>
      </dgm:t>
    </dgm:pt>
    <dgm:pt modelId="{0132D9C7-D758-4DAF-90BB-F521C0634CF4}" type="sibTrans" cxnId="{774485E8-7591-4201-B726-5E206F4E32E3}">
      <dgm:prSet/>
      <dgm:spPr/>
      <dgm:t>
        <a:bodyPr/>
        <a:lstStyle/>
        <a:p>
          <a:endParaRPr lang="zh-CN" altLang="en-US"/>
        </a:p>
      </dgm:t>
    </dgm:pt>
    <dgm:pt modelId="{01C0B7B1-B920-4B16-B837-8D3DDEBD33FC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zh-CN" sz="2400" b="1" dirty="0" smtClean="0"/>
            <a:t>交替变换不同体位</a:t>
          </a:r>
          <a:endParaRPr lang="zh-CN" altLang="en-US" sz="2400" b="1" dirty="0"/>
        </a:p>
      </dgm:t>
    </dgm:pt>
    <dgm:pt modelId="{5276D063-FABB-46B9-98B1-D772FD004394}" type="parTrans" cxnId="{470EE2DD-5EC8-4FF0-94A5-145FB58DE48F}">
      <dgm:prSet/>
      <dgm:spPr/>
      <dgm:t>
        <a:bodyPr/>
        <a:lstStyle/>
        <a:p>
          <a:endParaRPr lang="zh-CN" altLang="en-US"/>
        </a:p>
      </dgm:t>
    </dgm:pt>
    <dgm:pt modelId="{045C8F81-0A29-4735-9888-93156A54EE3A}" type="sibTrans" cxnId="{470EE2DD-5EC8-4FF0-94A5-145FB58DE48F}">
      <dgm:prSet/>
      <dgm:spPr/>
      <dgm:t>
        <a:bodyPr/>
        <a:lstStyle/>
        <a:p>
          <a:endParaRPr lang="zh-CN" altLang="en-US"/>
        </a:p>
      </dgm:t>
    </dgm:pt>
    <dgm:pt modelId="{3F3845DF-8305-461D-998B-B89BF0FB0B32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zh-CN" altLang="en-US" sz="2400" b="1" dirty="0" smtClean="0"/>
            <a:t>减少足部和骨隆突处受压</a:t>
          </a:r>
          <a:endParaRPr lang="zh-CN" altLang="en-US" sz="2400" b="1" dirty="0"/>
        </a:p>
      </dgm:t>
    </dgm:pt>
    <dgm:pt modelId="{50FF2DA2-276C-496B-A463-4A3EDEC89DCC}" type="parTrans" cxnId="{E693E5A0-0D2F-47E7-9BC6-D16BC92FC7B3}">
      <dgm:prSet/>
      <dgm:spPr/>
      <dgm:t>
        <a:bodyPr/>
        <a:lstStyle/>
        <a:p>
          <a:endParaRPr lang="zh-CN" altLang="en-US"/>
        </a:p>
      </dgm:t>
    </dgm:pt>
    <dgm:pt modelId="{C4BDCE66-1C82-46FF-95B3-44E013C9F258}" type="sibTrans" cxnId="{E693E5A0-0D2F-47E7-9BC6-D16BC92FC7B3}">
      <dgm:prSet/>
      <dgm:spPr/>
      <dgm:t>
        <a:bodyPr/>
        <a:lstStyle/>
        <a:p>
          <a:endParaRPr lang="zh-CN" altLang="en-US"/>
        </a:p>
      </dgm:t>
    </dgm:pt>
    <dgm:pt modelId="{9DC93531-92C8-4CE1-B5C7-C6A05E2DD6EA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zh-CN" sz="2400" b="1" dirty="0" smtClean="0"/>
            <a:t>保持皮肤清洁干燥</a:t>
          </a:r>
          <a:endParaRPr lang="zh-CN" altLang="en-US" sz="2400" b="1" dirty="0"/>
        </a:p>
      </dgm:t>
    </dgm:pt>
    <dgm:pt modelId="{CBE6224C-1102-4FB2-8E75-91F5EF4EFCC9}" type="parTrans" cxnId="{6A7FCD5F-B94F-4B36-AC57-949690951F69}">
      <dgm:prSet/>
      <dgm:spPr/>
      <dgm:t>
        <a:bodyPr/>
        <a:lstStyle/>
        <a:p>
          <a:endParaRPr lang="zh-CN" altLang="en-US"/>
        </a:p>
      </dgm:t>
    </dgm:pt>
    <dgm:pt modelId="{8A571D90-77E5-40DB-9E3D-2E514A1FEE39}" type="sibTrans" cxnId="{6A7FCD5F-B94F-4B36-AC57-949690951F69}">
      <dgm:prSet/>
      <dgm:spPr/>
      <dgm:t>
        <a:bodyPr/>
        <a:lstStyle/>
        <a:p>
          <a:endParaRPr lang="zh-CN" altLang="en-US"/>
        </a:p>
      </dgm:t>
    </dgm:pt>
    <dgm:pt modelId="{F42FE4CE-7B30-4F0D-A135-C5F192754126}" type="pres">
      <dgm:prSet presAssocID="{B3AD2042-50A1-464E-9BC7-75204DCEE34C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C451FBA-61C2-4326-927F-BF8BEA742337}" type="pres">
      <dgm:prSet presAssocID="{5BB182A0-6C44-4E11-A7A8-A85E349A642C}" presName="root1" presStyleCnt="0"/>
      <dgm:spPr/>
    </dgm:pt>
    <dgm:pt modelId="{2125DB20-CA31-44A4-9CAA-A7474496EEBB}" type="pres">
      <dgm:prSet presAssocID="{5BB182A0-6C44-4E11-A7A8-A85E349A642C}" presName="LevelOneTextNode" presStyleLbl="node0" presStyleIdx="0" presStyleCnt="1" custScaleX="163879" custScaleY="136677" custLinFactX="-3300000" custLinFactNeighborX="-3381306" custLinFactNeighborY="237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E986CBA-630A-488B-B1E0-03DDBEC60CFC}" type="pres">
      <dgm:prSet presAssocID="{5BB182A0-6C44-4E11-A7A8-A85E349A642C}" presName="level2hierChild" presStyleCnt="0"/>
      <dgm:spPr/>
    </dgm:pt>
    <dgm:pt modelId="{3A2ACEF7-1FB1-4D32-81C2-0D2E6C4A7A58}" type="pres">
      <dgm:prSet presAssocID="{275344E5-4C5E-47BD-8661-408F7D04B98F}" presName="conn2-1" presStyleLbl="parChTrans1D2" presStyleIdx="0" presStyleCnt="8"/>
      <dgm:spPr/>
      <dgm:t>
        <a:bodyPr/>
        <a:lstStyle/>
        <a:p>
          <a:endParaRPr lang="zh-CN" altLang="en-US"/>
        </a:p>
      </dgm:t>
    </dgm:pt>
    <dgm:pt modelId="{9AE82585-05F4-418E-89BC-AE5FC3217393}" type="pres">
      <dgm:prSet presAssocID="{275344E5-4C5E-47BD-8661-408F7D04B98F}" presName="connTx" presStyleLbl="parChTrans1D2" presStyleIdx="0" presStyleCnt="8"/>
      <dgm:spPr/>
      <dgm:t>
        <a:bodyPr/>
        <a:lstStyle/>
        <a:p>
          <a:endParaRPr lang="zh-CN" altLang="en-US"/>
        </a:p>
      </dgm:t>
    </dgm:pt>
    <dgm:pt modelId="{4852C637-9774-40B1-97B2-C59E7A263442}" type="pres">
      <dgm:prSet presAssocID="{41D6C611-1FDB-43A1-9677-C7838BAEEB67}" presName="root2" presStyleCnt="0"/>
      <dgm:spPr/>
    </dgm:pt>
    <dgm:pt modelId="{535F5512-A004-4394-8C6B-9C4DDEC5BD12}" type="pres">
      <dgm:prSet presAssocID="{41D6C611-1FDB-43A1-9677-C7838BAEEB67}" presName="LevelTwoTextNode" presStyleLbl="node2" presStyleIdx="0" presStyleCnt="8" custScaleX="29378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A9976BA-7E7A-4F1D-B5D2-70D22BAD426E}" type="pres">
      <dgm:prSet presAssocID="{41D6C611-1FDB-43A1-9677-C7838BAEEB67}" presName="level3hierChild" presStyleCnt="0"/>
      <dgm:spPr/>
    </dgm:pt>
    <dgm:pt modelId="{38439986-0C3D-405C-AE72-AF53427CD660}" type="pres">
      <dgm:prSet presAssocID="{5276D063-FABB-46B9-98B1-D772FD004394}" presName="conn2-1" presStyleLbl="parChTrans1D2" presStyleIdx="1" presStyleCnt="8"/>
      <dgm:spPr/>
      <dgm:t>
        <a:bodyPr/>
        <a:lstStyle/>
        <a:p>
          <a:endParaRPr lang="zh-CN" altLang="en-US"/>
        </a:p>
      </dgm:t>
    </dgm:pt>
    <dgm:pt modelId="{5DB15D47-B552-42D7-B4C6-2A86F143519F}" type="pres">
      <dgm:prSet presAssocID="{5276D063-FABB-46B9-98B1-D772FD004394}" presName="connTx" presStyleLbl="parChTrans1D2" presStyleIdx="1" presStyleCnt="8"/>
      <dgm:spPr/>
      <dgm:t>
        <a:bodyPr/>
        <a:lstStyle/>
        <a:p>
          <a:endParaRPr lang="zh-CN" altLang="en-US"/>
        </a:p>
      </dgm:t>
    </dgm:pt>
    <dgm:pt modelId="{2AE3C017-D038-409A-88EB-0C0C3F727696}" type="pres">
      <dgm:prSet presAssocID="{01C0B7B1-B920-4B16-B837-8D3DDEBD33FC}" presName="root2" presStyleCnt="0"/>
      <dgm:spPr/>
    </dgm:pt>
    <dgm:pt modelId="{DBA4088C-0358-41BF-9646-4DAD772AFC72}" type="pres">
      <dgm:prSet presAssocID="{01C0B7B1-B920-4B16-B837-8D3DDEBD33FC}" presName="LevelTwoTextNode" presStyleLbl="node2" presStyleIdx="1" presStyleCnt="8" custScaleX="29458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AFE3AAC-8F86-4E76-8927-A25E5641C4FC}" type="pres">
      <dgm:prSet presAssocID="{01C0B7B1-B920-4B16-B837-8D3DDEBD33FC}" presName="level3hierChild" presStyleCnt="0"/>
      <dgm:spPr/>
    </dgm:pt>
    <dgm:pt modelId="{A69B3A58-77EF-4B80-A1E1-D5624D09A1E2}" type="pres">
      <dgm:prSet presAssocID="{50FF2DA2-276C-496B-A463-4A3EDEC89DCC}" presName="conn2-1" presStyleLbl="parChTrans1D2" presStyleIdx="2" presStyleCnt="8"/>
      <dgm:spPr/>
      <dgm:t>
        <a:bodyPr/>
        <a:lstStyle/>
        <a:p>
          <a:endParaRPr lang="zh-CN" altLang="en-US"/>
        </a:p>
      </dgm:t>
    </dgm:pt>
    <dgm:pt modelId="{B99269D1-8AD3-481C-9B50-F5E6EAFFD7A7}" type="pres">
      <dgm:prSet presAssocID="{50FF2DA2-276C-496B-A463-4A3EDEC89DCC}" presName="connTx" presStyleLbl="parChTrans1D2" presStyleIdx="2" presStyleCnt="8"/>
      <dgm:spPr/>
      <dgm:t>
        <a:bodyPr/>
        <a:lstStyle/>
        <a:p>
          <a:endParaRPr lang="zh-CN" altLang="en-US"/>
        </a:p>
      </dgm:t>
    </dgm:pt>
    <dgm:pt modelId="{308B3D9A-AB4D-4156-870F-68E3F1994E47}" type="pres">
      <dgm:prSet presAssocID="{3F3845DF-8305-461D-998B-B89BF0FB0B32}" presName="root2" presStyleCnt="0"/>
      <dgm:spPr/>
    </dgm:pt>
    <dgm:pt modelId="{E39D376B-3A9A-40CB-BE33-BD81E536B304}" type="pres">
      <dgm:prSet presAssocID="{3F3845DF-8305-461D-998B-B89BF0FB0B32}" presName="LevelTwoTextNode" presStyleLbl="node2" presStyleIdx="2" presStyleCnt="8" custScaleX="29378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0FE822A-324D-4B54-BEEE-C32C2720126D}" type="pres">
      <dgm:prSet presAssocID="{3F3845DF-8305-461D-998B-B89BF0FB0B32}" presName="level3hierChild" presStyleCnt="0"/>
      <dgm:spPr/>
    </dgm:pt>
    <dgm:pt modelId="{2626112D-772D-47E8-B991-131D5D03AD04}" type="pres">
      <dgm:prSet presAssocID="{CBE6224C-1102-4FB2-8E75-91F5EF4EFCC9}" presName="conn2-1" presStyleLbl="parChTrans1D2" presStyleIdx="3" presStyleCnt="8"/>
      <dgm:spPr/>
      <dgm:t>
        <a:bodyPr/>
        <a:lstStyle/>
        <a:p>
          <a:endParaRPr lang="zh-CN" altLang="en-US"/>
        </a:p>
      </dgm:t>
    </dgm:pt>
    <dgm:pt modelId="{BE418377-3064-4AD2-9D46-7224BC477D02}" type="pres">
      <dgm:prSet presAssocID="{CBE6224C-1102-4FB2-8E75-91F5EF4EFCC9}" presName="connTx" presStyleLbl="parChTrans1D2" presStyleIdx="3" presStyleCnt="8"/>
      <dgm:spPr/>
      <dgm:t>
        <a:bodyPr/>
        <a:lstStyle/>
        <a:p>
          <a:endParaRPr lang="zh-CN" altLang="en-US"/>
        </a:p>
      </dgm:t>
    </dgm:pt>
    <dgm:pt modelId="{C2147DCB-D053-4D03-B325-311249544239}" type="pres">
      <dgm:prSet presAssocID="{9DC93531-92C8-4CE1-B5C7-C6A05E2DD6EA}" presName="root2" presStyleCnt="0"/>
      <dgm:spPr/>
    </dgm:pt>
    <dgm:pt modelId="{0F13F328-24D8-423A-B942-436BDD8A010D}" type="pres">
      <dgm:prSet presAssocID="{9DC93531-92C8-4CE1-B5C7-C6A05E2DD6EA}" presName="LevelTwoTextNode" presStyleLbl="node2" presStyleIdx="3" presStyleCnt="8" custScaleX="29378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C6FA217-8044-49A1-80CB-0654701D3D14}" type="pres">
      <dgm:prSet presAssocID="{9DC93531-92C8-4CE1-B5C7-C6A05E2DD6EA}" presName="level3hierChild" presStyleCnt="0"/>
      <dgm:spPr/>
    </dgm:pt>
    <dgm:pt modelId="{7F2F8517-96F7-4399-ACB9-812D140954F9}" type="pres">
      <dgm:prSet presAssocID="{9DE375EF-75B6-4015-9D9F-880E1922897D}" presName="conn2-1" presStyleLbl="parChTrans1D2" presStyleIdx="4" presStyleCnt="8"/>
      <dgm:spPr/>
      <dgm:t>
        <a:bodyPr/>
        <a:lstStyle/>
        <a:p>
          <a:endParaRPr lang="zh-CN" altLang="en-US"/>
        </a:p>
      </dgm:t>
    </dgm:pt>
    <dgm:pt modelId="{E48A29D1-AAEF-403B-B8C4-9CC7AE427CD4}" type="pres">
      <dgm:prSet presAssocID="{9DE375EF-75B6-4015-9D9F-880E1922897D}" presName="connTx" presStyleLbl="parChTrans1D2" presStyleIdx="4" presStyleCnt="8"/>
      <dgm:spPr/>
      <dgm:t>
        <a:bodyPr/>
        <a:lstStyle/>
        <a:p>
          <a:endParaRPr lang="zh-CN" altLang="en-US"/>
        </a:p>
      </dgm:t>
    </dgm:pt>
    <dgm:pt modelId="{7E53C2BF-15DB-4A5A-9FD7-6B74BF9740FB}" type="pres">
      <dgm:prSet presAssocID="{865399C9-8416-4922-B59F-C51A83FA1BE6}" presName="root2" presStyleCnt="0"/>
      <dgm:spPr/>
    </dgm:pt>
    <dgm:pt modelId="{954727B5-47E2-4CD2-928F-73BD4732BD02}" type="pres">
      <dgm:prSet presAssocID="{865399C9-8416-4922-B59F-C51A83FA1BE6}" presName="LevelTwoTextNode" presStyleLbl="node2" presStyleIdx="4" presStyleCnt="8" custScaleX="293347" custLinFactNeighborX="1218" custLinFactNeighborY="2871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756C15F-D4D9-454A-907B-566C8F84965E}" type="pres">
      <dgm:prSet presAssocID="{865399C9-8416-4922-B59F-C51A83FA1BE6}" presName="level3hierChild" presStyleCnt="0"/>
      <dgm:spPr/>
    </dgm:pt>
    <dgm:pt modelId="{573B7F9C-8C63-4D14-B1D7-5AEE6C73951C}" type="pres">
      <dgm:prSet presAssocID="{D23A611A-F755-4D11-81EB-9BCB62F7662B}" presName="conn2-1" presStyleLbl="parChTrans1D2" presStyleIdx="5" presStyleCnt="8"/>
      <dgm:spPr/>
      <dgm:t>
        <a:bodyPr/>
        <a:lstStyle/>
        <a:p>
          <a:endParaRPr lang="zh-CN" altLang="en-US"/>
        </a:p>
      </dgm:t>
    </dgm:pt>
    <dgm:pt modelId="{BAF86323-E62D-49E5-80B8-9BD8AD803051}" type="pres">
      <dgm:prSet presAssocID="{D23A611A-F755-4D11-81EB-9BCB62F7662B}" presName="connTx" presStyleLbl="parChTrans1D2" presStyleIdx="5" presStyleCnt="8"/>
      <dgm:spPr/>
      <dgm:t>
        <a:bodyPr/>
        <a:lstStyle/>
        <a:p>
          <a:endParaRPr lang="zh-CN" altLang="en-US"/>
        </a:p>
      </dgm:t>
    </dgm:pt>
    <dgm:pt modelId="{69C37C08-EB4C-4601-8636-A08A364CA6AA}" type="pres">
      <dgm:prSet presAssocID="{7B0607C4-B822-4BB9-83C3-610FF9993DF1}" presName="root2" presStyleCnt="0"/>
      <dgm:spPr/>
    </dgm:pt>
    <dgm:pt modelId="{9F779C5B-87CC-42E2-9F4F-899DC13CD8BA}" type="pres">
      <dgm:prSet presAssocID="{7B0607C4-B822-4BB9-83C3-610FF9993DF1}" presName="LevelTwoTextNode" presStyleLbl="node2" presStyleIdx="5" presStyleCnt="8" custScaleX="29378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B2FB0CA-D7CE-4DF5-8EB1-3639772DBCD5}" type="pres">
      <dgm:prSet presAssocID="{7B0607C4-B822-4BB9-83C3-610FF9993DF1}" presName="level3hierChild" presStyleCnt="0"/>
      <dgm:spPr/>
    </dgm:pt>
    <dgm:pt modelId="{82DC9CB4-C74D-4404-BC47-BA1F5CC5A79C}" type="pres">
      <dgm:prSet presAssocID="{F222AF63-C8CF-4B7C-B953-5D4E7084E775}" presName="conn2-1" presStyleLbl="parChTrans1D2" presStyleIdx="6" presStyleCnt="8"/>
      <dgm:spPr/>
      <dgm:t>
        <a:bodyPr/>
        <a:lstStyle/>
        <a:p>
          <a:endParaRPr lang="zh-CN" altLang="en-US"/>
        </a:p>
      </dgm:t>
    </dgm:pt>
    <dgm:pt modelId="{CAD7DD45-9137-4995-8AD0-2D7AD9A9F443}" type="pres">
      <dgm:prSet presAssocID="{F222AF63-C8CF-4B7C-B953-5D4E7084E775}" presName="connTx" presStyleLbl="parChTrans1D2" presStyleIdx="6" presStyleCnt="8"/>
      <dgm:spPr/>
      <dgm:t>
        <a:bodyPr/>
        <a:lstStyle/>
        <a:p>
          <a:endParaRPr lang="zh-CN" altLang="en-US"/>
        </a:p>
      </dgm:t>
    </dgm:pt>
    <dgm:pt modelId="{822E2CE3-5FAA-4C7F-A215-71A956813A28}" type="pres">
      <dgm:prSet presAssocID="{22CBE909-7E82-4E30-95D1-E42ABF1B0064}" presName="root2" presStyleCnt="0"/>
      <dgm:spPr/>
    </dgm:pt>
    <dgm:pt modelId="{502968AE-B8ED-489E-BBFA-26C23D8456B0}" type="pres">
      <dgm:prSet presAssocID="{22CBE909-7E82-4E30-95D1-E42ABF1B0064}" presName="LevelTwoTextNode" presStyleLbl="node2" presStyleIdx="6" presStyleCnt="8" custScaleX="29378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996F3B1-9E0A-4626-93FA-1FC583E7BAA5}" type="pres">
      <dgm:prSet presAssocID="{22CBE909-7E82-4E30-95D1-E42ABF1B0064}" presName="level3hierChild" presStyleCnt="0"/>
      <dgm:spPr/>
    </dgm:pt>
    <dgm:pt modelId="{0BF23DB3-8E7C-4D37-A57F-717DA4FE38DD}" type="pres">
      <dgm:prSet presAssocID="{33CC422C-BCAD-49E6-832F-76B4461C4172}" presName="conn2-1" presStyleLbl="parChTrans1D2" presStyleIdx="7" presStyleCnt="8"/>
      <dgm:spPr/>
      <dgm:t>
        <a:bodyPr/>
        <a:lstStyle/>
        <a:p>
          <a:endParaRPr lang="zh-CN" altLang="en-US"/>
        </a:p>
      </dgm:t>
    </dgm:pt>
    <dgm:pt modelId="{37F9F7ED-2C55-4F89-B2F4-F85F27AD5690}" type="pres">
      <dgm:prSet presAssocID="{33CC422C-BCAD-49E6-832F-76B4461C4172}" presName="connTx" presStyleLbl="parChTrans1D2" presStyleIdx="7" presStyleCnt="8"/>
      <dgm:spPr/>
      <dgm:t>
        <a:bodyPr/>
        <a:lstStyle/>
        <a:p>
          <a:endParaRPr lang="zh-CN" altLang="en-US"/>
        </a:p>
      </dgm:t>
    </dgm:pt>
    <dgm:pt modelId="{54E2062E-68C3-472C-9B31-6AB938BFB768}" type="pres">
      <dgm:prSet presAssocID="{5B24C403-118B-4D7B-893C-AC770D8D70FA}" presName="root2" presStyleCnt="0"/>
      <dgm:spPr/>
    </dgm:pt>
    <dgm:pt modelId="{8603CB67-98D7-4B90-984A-0E3695FEC719}" type="pres">
      <dgm:prSet presAssocID="{5B24C403-118B-4D7B-893C-AC770D8D70FA}" presName="LevelTwoTextNode" presStyleLbl="node2" presStyleIdx="7" presStyleCnt="8" custScaleX="29378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8586D77-57CB-4469-91F9-609DC7BF654F}" type="pres">
      <dgm:prSet presAssocID="{5B24C403-118B-4D7B-893C-AC770D8D70FA}" presName="level3hierChild" presStyleCnt="0"/>
      <dgm:spPr/>
    </dgm:pt>
  </dgm:ptLst>
  <dgm:cxnLst>
    <dgm:cxn modelId="{46EC34C3-C38E-4212-904A-13191B9F83B7}" type="presOf" srcId="{5276D063-FABB-46B9-98B1-D772FD004394}" destId="{38439986-0C3D-405C-AE72-AF53427CD660}" srcOrd="0" destOrd="0" presId="urn:microsoft.com/office/officeart/2008/layout/HorizontalMultiLevelHierarchy"/>
    <dgm:cxn modelId="{6A7FCD5F-B94F-4B36-AC57-949690951F69}" srcId="{5BB182A0-6C44-4E11-A7A8-A85E349A642C}" destId="{9DC93531-92C8-4CE1-B5C7-C6A05E2DD6EA}" srcOrd="3" destOrd="0" parTransId="{CBE6224C-1102-4FB2-8E75-91F5EF4EFCC9}" sibTransId="{8A571D90-77E5-40DB-9E3D-2E514A1FEE39}"/>
    <dgm:cxn modelId="{E693E5A0-0D2F-47E7-9BC6-D16BC92FC7B3}" srcId="{5BB182A0-6C44-4E11-A7A8-A85E349A642C}" destId="{3F3845DF-8305-461D-998B-B89BF0FB0B32}" srcOrd="2" destOrd="0" parTransId="{50FF2DA2-276C-496B-A463-4A3EDEC89DCC}" sibTransId="{C4BDCE66-1C82-46FF-95B3-44E013C9F258}"/>
    <dgm:cxn modelId="{A192F351-3032-4DFB-BA6A-F83066A67EF6}" srcId="{5BB182A0-6C44-4E11-A7A8-A85E349A642C}" destId="{7B0607C4-B822-4BB9-83C3-610FF9993DF1}" srcOrd="5" destOrd="0" parTransId="{D23A611A-F755-4D11-81EB-9BCB62F7662B}" sibTransId="{DC6E9AEC-F830-4E7C-AE3D-B9FC9C51B1F4}"/>
    <dgm:cxn modelId="{9BB4C3FE-AE63-4066-B61C-D00B8CE9250E}" type="presOf" srcId="{22CBE909-7E82-4E30-95D1-E42ABF1B0064}" destId="{502968AE-B8ED-489E-BBFA-26C23D8456B0}" srcOrd="0" destOrd="0" presId="urn:microsoft.com/office/officeart/2008/layout/HorizontalMultiLevelHierarchy"/>
    <dgm:cxn modelId="{C2D089AC-0A69-4D35-8B23-8D446413734A}" type="presOf" srcId="{275344E5-4C5E-47BD-8661-408F7D04B98F}" destId="{3A2ACEF7-1FB1-4D32-81C2-0D2E6C4A7A58}" srcOrd="0" destOrd="0" presId="urn:microsoft.com/office/officeart/2008/layout/HorizontalMultiLevelHierarchy"/>
    <dgm:cxn modelId="{2DBC676B-38B9-4C7B-8706-E6E4354322A2}" type="presOf" srcId="{F222AF63-C8CF-4B7C-B953-5D4E7084E775}" destId="{82DC9CB4-C74D-4404-BC47-BA1F5CC5A79C}" srcOrd="0" destOrd="0" presId="urn:microsoft.com/office/officeart/2008/layout/HorizontalMultiLevelHierarchy"/>
    <dgm:cxn modelId="{A64F7753-BEEB-4215-9C5D-1247E656B9A9}" srcId="{B3AD2042-50A1-464E-9BC7-75204DCEE34C}" destId="{5BB182A0-6C44-4E11-A7A8-A85E349A642C}" srcOrd="0" destOrd="0" parTransId="{C70BCA43-3135-402A-85BE-05AF27414A57}" sibTransId="{ED2850EC-D1A5-46F2-9F3D-04DFBFD34B42}"/>
    <dgm:cxn modelId="{53F43A5A-EEFB-4E78-9971-46F6055ECC91}" type="presOf" srcId="{B3AD2042-50A1-464E-9BC7-75204DCEE34C}" destId="{F42FE4CE-7B30-4F0D-A135-C5F192754126}" srcOrd="0" destOrd="0" presId="urn:microsoft.com/office/officeart/2008/layout/HorizontalMultiLevelHierarchy"/>
    <dgm:cxn modelId="{F72C3608-C6C8-431C-8CE1-15B2A2B0C465}" srcId="{5BB182A0-6C44-4E11-A7A8-A85E349A642C}" destId="{22CBE909-7E82-4E30-95D1-E42ABF1B0064}" srcOrd="6" destOrd="0" parTransId="{F222AF63-C8CF-4B7C-B953-5D4E7084E775}" sibTransId="{7C12483D-1C2A-4111-9CB2-249A4A44B192}"/>
    <dgm:cxn modelId="{B00A8F28-8C3A-44B1-BBA3-4713A4613356}" srcId="{5BB182A0-6C44-4E11-A7A8-A85E349A642C}" destId="{5B24C403-118B-4D7B-893C-AC770D8D70FA}" srcOrd="7" destOrd="0" parTransId="{33CC422C-BCAD-49E6-832F-76B4461C4172}" sibTransId="{14FF230E-2523-499F-9D7B-7F2FED665D1C}"/>
    <dgm:cxn modelId="{CC61DCC1-AD45-4BD0-9CCF-AE93607CA6F2}" type="presOf" srcId="{33CC422C-BCAD-49E6-832F-76B4461C4172}" destId="{0BF23DB3-8E7C-4D37-A57F-717DA4FE38DD}" srcOrd="0" destOrd="0" presId="urn:microsoft.com/office/officeart/2008/layout/HorizontalMultiLevelHierarchy"/>
    <dgm:cxn modelId="{B73409A7-23CB-452E-B6FE-18EA321C4F17}" type="presOf" srcId="{5BB182A0-6C44-4E11-A7A8-A85E349A642C}" destId="{2125DB20-CA31-44A4-9CAA-A7474496EEBB}" srcOrd="0" destOrd="0" presId="urn:microsoft.com/office/officeart/2008/layout/HorizontalMultiLevelHierarchy"/>
    <dgm:cxn modelId="{AC45F802-4184-4079-B2F5-2F00190E6D84}" type="presOf" srcId="{D23A611A-F755-4D11-81EB-9BCB62F7662B}" destId="{573B7F9C-8C63-4D14-B1D7-5AEE6C73951C}" srcOrd="0" destOrd="0" presId="urn:microsoft.com/office/officeart/2008/layout/HorizontalMultiLevelHierarchy"/>
    <dgm:cxn modelId="{9AD181D7-DE44-4595-BE56-84B3B96E525A}" type="presOf" srcId="{01C0B7B1-B920-4B16-B837-8D3DDEBD33FC}" destId="{DBA4088C-0358-41BF-9646-4DAD772AFC72}" srcOrd="0" destOrd="0" presId="urn:microsoft.com/office/officeart/2008/layout/HorizontalMultiLevelHierarchy"/>
    <dgm:cxn modelId="{6618A1FF-45F3-43D9-85AC-CCA86F13D63A}" type="presOf" srcId="{CBE6224C-1102-4FB2-8E75-91F5EF4EFCC9}" destId="{BE418377-3064-4AD2-9D46-7224BC477D02}" srcOrd="1" destOrd="0" presId="urn:microsoft.com/office/officeart/2008/layout/HorizontalMultiLevelHierarchy"/>
    <dgm:cxn modelId="{470EE2DD-5EC8-4FF0-94A5-145FB58DE48F}" srcId="{5BB182A0-6C44-4E11-A7A8-A85E349A642C}" destId="{01C0B7B1-B920-4B16-B837-8D3DDEBD33FC}" srcOrd="1" destOrd="0" parTransId="{5276D063-FABB-46B9-98B1-D772FD004394}" sibTransId="{045C8F81-0A29-4735-9888-93156A54EE3A}"/>
    <dgm:cxn modelId="{774485E8-7591-4201-B726-5E206F4E32E3}" srcId="{5BB182A0-6C44-4E11-A7A8-A85E349A642C}" destId="{41D6C611-1FDB-43A1-9677-C7838BAEEB67}" srcOrd="0" destOrd="0" parTransId="{275344E5-4C5E-47BD-8661-408F7D04B98F}" sibTransId="{0132D9C7-D758-4DAF-90BB-F521C0634CF4}"/>
    <dgm:cxn modelId="{78B54875-EA73-4D54-8E72-B37625E1CE48}" type="presOf" srcId="{50FF2DA2-276C-496B-A463-4A3EDEC89DCC}" destId="{B99269D1-8AD3-481C-9B50-F5E6EAFFD7A7}" srcOrd="1" destOrd="0" presId="urn:microsoft.com/office/officeart/2008/layout/HorizontalMultiLevelHierarchy"/>
    <dgm:cxn modelId="{794E0487-14ED-43BA-B364-A673626DC18B}" type="presOf" srcId="{33CC422C-BCAD-49E6-832F-76B4461C4172}" destId="{37F9F7ED-2C55-4F89-B2F4-F85F27AD5690}" srcOrd="1" destOrd="0" presId="urn:microsoft.com/office/officeart/2008/layout/HorizontalMultiLevelHierarchy"/>
    <dgm:cxn modelId="{123DE8B8-ACD0-465D-A693-5EE0C40680ED}" type="presOf" srcId="{50FF2DA2-276C-496B-A463-4A3EDEC89DCC}" destId="{A69B3A58-77EF-4B80-A1E1-D5624D09A1E2}" srcOrd="0" destOrd="0" presId="urn:microsoft.com/office/officeart/2008/layout/HorizontalMultiLevelHierarchy"/>
    <dgm:cxn modelId="{695E2054-61F1-4D0B-9517-B60CC0C4415E}" type="presOf" srcId="{5276D063-FABB-46B9-98B1-D772FD004394}" destId="{5DB15D47-B552-42D7-B4C6-2A86F143519F}" srcOrd="1" destOrd="0" presId="urn:microsoft.com/office/officeart/2008/layout/HorizontalMultiLevelHierarchy"/>
    <dgm:cxn modelId="{99C36929-262C-4253-A304-5FDA0FDE549E}" srcId="{5BB182A0-6C44-4E11-A7A8-A85E349A642C}" destId="{865399C9-8416-4922-B59F-C51A83FA1BE6}" srcOrd="4" destOrd="0" parTransId="{9DE375EF-75B6-4015-9D9F-880E1922897D}" sibTransId="{344A4F6B-99C4-41D2-89BF-E00A9FA6EC73}"/>
    <dgm:cxn modelId="{0CE4F643-8BEE-4FF7-BC29-BE4E573DB756}" type="presOf" srcId="{D23A611A-F755-4D11-81EB-9BCB62F7662B}" destId="{BAF86323-E62D-49E5-80B8-9BD8AD803051}" srcOrd="1" destOrd="0" presId="urn:microsoft.com/office/officeart/2008/layout/HorizontalMultiLevelHierarchy"/>
    <dgm:cxn modelId="{EBAC476C-5BDF-491E-9D07-B70890C68E5B}" type="presOf" srcId="{275344E5-4C5E-47BD-8661-408F7D04B98F}" destId="{9AE82585-05F4-418E-89BC-AE5FC3217393}" srcOrd="1" destOrd="0" presId="urn:microsoft.com/office/officeart/2008/layout/HorizontalMultiLevelHierarchy"/>
    <dgm:cxn modelId="{0B307791-1E78-4751-9B96-45D619E7E00D}" type="presOf" srcId="{CBE6224C-1102-4FB2-8E75-91F5EF4EFCC9}" destId="{2626112D-772D-47E8-B991-131D5D03AD04}" srcOrd="0" destOrd="0" presId="urn:microsoft.com/office/officeart/2008/layout/HorizontalMultiLevelHierarchy"/>
    <dgm:cxn modelId="{1231A1BE-F31A-47A3-94FF-1CF9329914C2}" type="presOf" srcId="{41D6C611-1FDB-43A1-9677-C7838BAEEB67}" destId="{535F5512-A004-4394-8C6B-9C4DDEC5BD12}" srcOrd="0" destOrd="0" presId="urn:microsoft.com/office/officeart/2008/layout/HorizontalMultiLevelHierarchy"/>
    <dgm:cxn modelId="{9E543C2D-A950-4223-9B6D-397552CF6EC7}" type="presOf" srcId="{9DE375EF-75B6-4015-9D9F-880E1922897D}" destId="{7F2F8517-96F7-4399-ACB9-812D140954F9}" srcOrd="0" destOrd="0" presId="urn:microsoft.com/office/officeart/2008/layout/HorizontalMultiLevelHierarchy"/>
    <dgm:cxn modelId="{44FFF89F-FCA0-40EC-8F5E-4AF92EC48E6F}" type="presOf" srcId="{7B0607C4-B822-4BB9-83C3-610FF9993DF1}" destId="{9F779C5B-87CC-42E2-9F4F-899DC13CD8BA}" srcOrd="0" destOrd="0" presId="urn:microsoft.com/office/officeart/2008/layout/HorizontalMultiLevelHierarchy"/>
    <dgm:cxn modelId="{ABF40374-8438-447F-AF01-D799297BB611}" type="presOf" srcId="{9DC93531-92C8-4CE1-B5C7-C6A05E2DD6EA}" destId="{0F13F328-24D8-423A-B942-436BDD8A010D}" srcOrd="0" destOrd="0" presId="urn:microsoft.com/office/officeart/2008/layout/HorizontalMultiLevelHierarchy"/>
    <dgm:cxn modelId="{37AA683D-6A80-43ED-A357-3CFA3DB8975C}" type="presOf" srcId="{5B24C403-118B-4D7B-893C-AC770D8D70FA}" destId="{8603CB67-98D7-4B90-984A-0E3695FEC719}" srcOrd="0" destOrd="0" presId="urn:microsoft.com/office/officeart/2008/layout/HorizontalMultiLevelHierarchy"/>
    <dgm:cxn modelId="{BCB91943-AA86-4111-83A8-F5FED9B678B8}" type="presOf" srcId="{F222AF63-C8CF-4B7C-B953-5D4E7084E775}" destId="{CAD7DD45-9137-4995-8AD0-2D7AD9A9F443}" srcOrd="1" destOrd="0" presId="urn:microsoft.com/office/officeart/2008/layout/HorizontalMultiLevelHierarchy"/>
    <dgm:cxn modelId="{296B308B-6528-4577-96E9-1EB02BF361EA}" type="presOf" srcId="{9DE375EF-75B6-4015-9D9F-880E1922897D}" destId="{E48A29D1-AAEF-403B-B8C4-9CC7AE427CD4}" srcOrd="1" destOrd="0" presId="urn:microsoft.com/office/officeart/2008/layout/HorizontalMultiLevelHierarchy"/>
    <dgm:cxn modelId="{2F7129A5-BE49-457E-8EFB-514C1DCCEDB7}" type="presOf" srcId="{3F3845DF-8305-461D-998B-B89BF0FB0B32}" destId="{E39D376B-3A9A-40CB-BE33-BD81E536B304}" srcOrd="0" destOrd="0" presId="urn:microsoft.com/office/officeart/2008/layout/HorizontalMultiLevelHierarchy"/>
    <dgm:cxn modelId="{BCC5E4B2-F481-4708-B381-5B493922A504}" type="presOf" srcId="{865399C9-8416-4922-B59F-C51A83FA1BE6}" destId="{954727B5-47E2-4CD2-928F-73BD4732BD02}" srcOrd="0" destOrd="0" presId="urn:microsoft.com/office/officeart/2008/layout/HorizontalMultiLevelHierarchy"/>
    <dgm:cxn modelId="{EC5FE3EC-9360-4D55-B032-6B657948DC64}" type="presParOf" srcId="{F42FE4CE-7B30-4F0D-A135-C5F192754126}" destId="{6C451FBA-61C2-4326-927F-BF8BEA742337}" srcOrd="0" destOrd="0" presId="urn:microsoft.com/office/officeart/2008/layout/HorizontalMultiLevelHierarchy"/>
    <dgm:cxn modelId="{7A626386-0887-424A-B336-78912C68DACE}" type="presParOf" srcId="{6C451FBA-61C2-4326-927F-BF8BEA742337}" destId="{2125DB20-CA31-44A4-9CAA-A7474496EEBB}" srcOrd="0" destOrd="0" presId="urn:microsoft.com/office/officeart/2008/layout/HorizontalMultiLevelHierarchy"/>
    <dgm:cxn modelId="{A0413B53-5C9F-4265-95FE-CCD613E27A4F}" type="presParOf" srcId="{6C451FBA-61C2-4326-927F-BF8BEA742337}" destId="{3E986CBA-630A-488B-B1E0-03DDBEC60CFC}" srcOrd="1" destOrd="0" presId="urn:microsoft.com/office/officeart/2008/layout/HorizontalMultiLevelHierarchy"/>
    <dgm:cxn modelId="{168F334C-D6CA-41F2-BE58-66AA7A0E18F7}" type="presParOf" srcId="{3E986CBA-630A-488B-B1E0-03DDBEC60CFC}" destId="{3A2ACEF7-1FB1-4D32-81C2-0D2E6C4A7A58}" srcOrd="0" destOrd="0" presId="urn:microsoft.com/office/officeart/2008/layout/HorizontalMultiLevelHierarchy"/>
    <dgm:cxn modelId="{FB8E94EF-0CD8-4355-BD9A-CB996A6A4EE8}" type="presParOf" srcId="{3A2ACEF7-1FB1-4D32-81C2-0D2E6C4A7A58}" destId="{9AE82585-05F4-418E-89BC-AE5FC3217393}" srcOrd="0" destOrd="0" presId="urn:microsoft.com/office/officeart/2008/layout/HorizontalMultiLevelHierarchy"/>
    <dgm:cxn modelId="{8207ACC7-2BD9-4EE8-B197-8F9BE794E6C7}" type="presParOf" srcId="{3E986CBA-630A-488B-B1E0-03DDBEC60CFC}" destId="{4852C637-9774-40B1-97B2-C59E7A263442}" srcOrd="1" destOrd="0" presId="urn:microsoft.com/office/officeart/2008/layout/HorizontalMultiLevelHierarchy"/>
    <dgm:cxn modelId="{2BD7EE5F-A491-422E-B112-01C01FA2B8C7}" type="presParOf" srcId="{4852C637-9774-40B1-97B2-C59E7A263442}" destId="{535F5512-A004-4394-8C6B-9C4DDEC5BD12}" srcOrd="0" destOrd="0" presId="urn:microsoft.com/office/officeart/2008/layout/HorizontalMultiLevelHierarchy"/>
    <dgm:cxn modelId="{BCC5681F-4FCC-4226-ADDE-ECEBA8E3CC4E}" type="presParOf" srcId="{4852C637-9774-40B1-97B2-C59E7A263442}" destId="{3A9976BA-7E7A-4F1D-B5D2-70D22BAD426E}" srcOrd="1" destOrd="0" presId="urn:microsoft.com/office/officeart/2008/layout/HorizontalMultiLevelHierarchy"/>
    <dgm:cxn modelId="{0F6E3319-4CB6-4151-9CE3-2551C0F60CD5}" type="presParOf" srcId="{3E986CBA-630A-488B-B1E0-03DDBEC60CFC}" destId="{38439986-0C3D-405C-AE72-AF53427CD660}" srcOrd="2" destOrd="0" presId="urn:microsoft.com/office/officeart/2008/layout/HorizontalMultiLevelHierarchy"/>
    <dgm:cxn modelId="{0D9DCFB1-63DE-4596-AAF5-27FA5C7422D8}" type="presParOf" srcId="{38439986-0C3D-405C-AE72-AF53427CD660}" destId="{5DB15D47-B552-42D7-B4C6-2A86F143519F}" srcOrd="0" destOrd="0" presId="urn:microsoft.com/office/officeart/2008/layout/HorizontalMultiLevelHierarchy"/>
    <dgm:cxn modelId="{8477B3F0-4A95-4401-AC93-F9E51354D4B9}" type="presParOf" srcId="{3E986CBA-630A-488B-B1E0-03DDBEC60CFC}" destId="{2AE3C017-D038-409A-88EB-0C0C3F727696}" srcOrd="3" destOrd="0" presId="urn:microsoft.com/office/officeart/2008/layout/HorizontalMultiLevelHierarchy"/>
    <dgm:cxn modelId="{BBE44415-AAA4-45A3-8E19-4FE0A3268069}" type="presParOf" srcId="{2AE3C017-D038-409A-88EB-0C0C3F727696}" destId="{DBA4088C-0358-41BF-9646-4DAD772AFC72}" srcOrd="0" destOrd="0" presId="urn:microsoft.com/office/officeart/2008/layout/HorizontalMultiLevelHierarchy"/>
    <dgm:cxn modelId="{49F63FB0-939C-42A2-882C-D779C2B05A37}" type="presParOf" srcId="{2AE3C017-D038-409A-88EB-0C0C3F727696}" destId="{BAFE3AAC-8F86-4E76-8927-A25E5641C4FC}" srcOrd="1" destOrd="0" presId="urn:microsoft.com/office/officeart/2008/layout/HorizontalMultiLevelHierarchy"/>
    <dgm:cxn modelId="{BC8E9334-2B3D-470B-A301-42CB20882010}" type="presParOf" srcId="{3E986CBA-630A-488B-B1E0-03DDBEC60CFC}" destId="{A69B3A58-77EF-4B80-A1E1-D5624D09A1E2}" srcOrd="4" destOrd="0" presId="urn:microsoft.com/office/officeart/2008/layout/HorizontalMultiLevelHierarchy"/>
    <dgm:cxn modelId="{6CC67FF9-E6E8-4682-87BD-CBF00A25C185}" type="presParOf" srcId="{A69B3A58-77EF-4B80-A1E1-D5624D09A1E2}" destId="{B99269D1-8AD3-481C-9B50-F5E6EAFFD7A7}" srcOrd="0" destOrd="0" presId="urn:microsoft.com/office/officeart/2008/layout/HorizontalMultiLevelHierarchy"/>
    <dgm:cxn modelId="{C68EF43D-16D6-4FD1-AF0B-985DE83BF97D}" type="presParOf" srcId="{3E986CBA-630A-488B-B1E0-03DDBEC60CFC}" destId="{308B3D9A-AB4D-4156-870F-68E3F1994E47}" srcOrd="5" destOrd="0" presId="urn:microsoft.com/office/officeart/2008/layout/HorizontalMultiLevelHierarchy"/>
    <dgm:cxn modelId="{133616E8-FD5C-4BEC-89DA-D8A11680BB28}" type="presParOf" srcId="{308B3D9A-AB4D-4156-870F-68E3F1994E47}" destId="{E39D376B-3A9A-40CB-BE33-BD81E536B304}" srcOrd="0" destOrd="0" presId="urn:microsoft.com/office/officeart/2008/layout/HorizontalMultiLevelHierarchy"/>
    <dgm:cxn modelId="{5BFAA882-3059-4D0B-8117-37105CC6E03F}" type="presParOf" srcId="{308B3D9A-AB4D-4156-870F-68E3F1994E47}" destId="{B0FE822A-324D-4B54-BEEE-C32C2720126D}" srcOrd="1" destOrd="0" presId="urn:microsoft.com/office/officeart/2008/layout/HorizontalMultiLevelHierarchy"/>
    <dgm:cxn modelId="{AEACFD44-EA6E-488A-BE3A-22C2A7579CF2}" type="presParOf" srcId="{3E986CBA-630A-488B-B1E0-03DDBEC60CFC}" destId="{2626112D-772D-47E8-B991-131D5D03AD04}" srcOrd="6" destOrd="0" presId="urn:microsoft.com/office/officeart/2008/layout/HorizontalMultiLevelHierarchy"/>
    <dgm:cxn modelId="{C7E5989A-A46C-4C40-8D1B-35925C32AD50}" type="presParOf" srcId="{2626112D-772D-47E8-B991-131D5D03AD04}" destId="{BE418377-3064-4AD2-9D46-7224BC477D02}" srcOrd="0" destOrd="0" presId="urn:microsoft.com/office/officeart/2008/layout/HorizontalMultiLevelHierarchy"/>
    <dgm:cxn modelId="{EE0F7491-8B12-4DB5-9287-BA1E984C3465}" type="presParOf" srcId="{3E986CBA-630A-488B-B1E0-03DDBEC60CFC}" destId="{C2147DCB-D053-4D03-B325-311249544239}" srcOrd="7" destOrd="0" presId="urn:microsoft.com/office/officeart/2008/layout/HorizontalMultiLevelHierarchy"/>
    <dgm:cxn modelId="{1C21D3D6-C994-4FE6-AED4-23B457CD0917}" type="presParOf" srcId="{C2147DCB-D053-4D03-B325-311249544239}" destId="{0F13F328-24D8-423A-B942-436BDD8A010D}" srcOrd="0" destOrd="0" presId="urn:microsoft.com/office/officeart/2008/layout/HorizontalMultiLevelHierarchy"/>
    <dgm:cxn modelId="{872881FF-62CF-4164-A2F9-6336E35A9D46}" type="presParOf" srcId="{C2147DCB-D053-4D03-B325-311249544239}" destId="{6C6FA217-8044-49A1-80CB-0654701D3D14}" srcOrd="1" destOrd="0" presId="urn:microsoft.com/office/officeart/2008/layout/HorizontalMultiLevelHierarchy"/>
    <dgm:cxn modelId="{50E4BF72-EA7C-40E0-AFA0-52080157BD55}" type="presParOf" srcId="{3E986CBA-630A-488B-B1E0-03DDBEC60CFC}" destId="{7F2F8517-96F7-4399-ACB9-812D140954F9}" srcOrd="8" destOrd="0" presId="urn:microsoft.com/office/officeart/2008/layout/HorizontalMultiLevelHierarchy"/>
    <dgm:cxn modelId="{FA234D52-F01C-4FD6-AFD1-978E0DB8014A}" type="presParOf" srcId="{7F2F8517-96F7-4399-ACB9-812D140954F9}" destId="{E48A29D1-AAEF-403B-B8C4-9CC7AE427CD4}" srcOrd="0" destOrd="0" presId="urn:microsoft.com/office/officeart/2008/layout/HorizontalMultiLevelHierarchy"/>
    <dgm:cxn modelId="{8CDC6DE6-7FC3-4754-8CE5-FAA89B3813D3}" type="presParOf" srcId="{3E986CBA-630A-488B-B1E0-03DDBEC60CFC}" destId="{7E53C2BF-15DB-4A5A-9FD7-6B74BF9740FB}" srcOrd="9" destOrd="0" presId="urn:microsoft.com/office/officeart/2008/layout/HorizontalMultiLevelHierarchy"/>
    <dgm:cxn modelId="{42EDF539-31E3-4244-9BD3-8AEA8E6DCD45}" type="presParOf" srcId="{7E53C2BF-15DB-4A5A-9FD7-6B74BF9740FB}" destId="{954727B5-47E2-4CD2-928F-73BD4732BD02}" srcOrd="0" destOrd="0" presId="urn:microsoft.com/office/officeart/2008/layout/HorizontalMultiLevelHierarchy"/>
    <dgm:cxn modelId="{DB405727-B26F-4315-9088-4066EC9F3C7A}" type="presParOf" srcId="{7E53C2BF-15DB-4A5A-9FD7-6B74BF9740FB}" destId="{9756C15F-D4D9-454A-907B-566C8F84965E}" srcOrd="1" destOrd="0" presId="urn:microsoft.com/office/officeart/2008/layout/HorizontalMultiLevelHierarchy"/>
    <dgm:cxn modelId="{BCBA463E-CC0B-4B16-8755-FA9FDC48A923}" type="presParOf" srcId="{3E986CBA-630A-488B-B1E0-03DDBEC60CFC}" destId="{573B7F9C-8C63-4D14-B1D7-5AEE6C73951C}" srcOrd="10" destOrd="0" presId="urn:microsoft.com/office/officeart/2008/layout/HorizontalMultiLevelHierarchy"/>
    <dgm:cxn modelId="{B8A24F79-579D-497E-819A-66ED36F2D85A}" type="presParOf" srcId="{573B7F9C-8C63-4D14-B1D7-5AEE6C73951C}" destId="{BAF86323-E62D-49E5-80B8-9BD8AD803051}" srcOrd="0" destOrd="0" presId="urn:microsoft.com/office/officeart/2008/layout/HorizontalMultiLevelHierarchy"/>
    <dgm:cxn modelId="{0B717736-89A2-42AF-AEB5-017CD5D75D41}" type="presParOf" srcId="{3E986CBA-630A-488B-B1E0-03DDBEC60CFC}" destId="{69C37C08-EB4C-4601-8636-A08A364CA6AA}" srcOrd="11" destOrd="0" presId="urn:microsoft.com/office/officeart/2008/layout/HorizontalMultiLevelHierarchy"/>
    <dgm:cxn modelId="{24DE7886-D719-445D-9232-7A92997A1DE7}" type="presParOf" srcId="{69C37C08-EB4C-4601-8636-A08A364CA6AA}" destId="{9F779C5B-87CC-42E2-9F4F-899DC13CD8BA}" srcOrd="0" destOrd="0" presId="urn:microsoft.com/office/officeart/2008/layout/HorizontalMultiLevelHierarchy"/>
    <dgm:cxn modelId="{A7414697-5D34-4C29-8B09-A1810BD5EAD4}" type="presParOf" srcId="{69C37C08-EB4C-4601-8636-A08A364CA6AA}" destId="{8B2FB0CA-D7CE-4DF5-8EB1-3639772DBCD5}" srcOrd="1" destOrd="0" presId="urn:microsoft.com/office/officeart/2008/layout/HorizontalMultiLevelHierarchy"/>
    <dgm:cxn modelId="{C1232AA3-C7B0-4F07-9490-F7E45E13978F}" type="presParOf" srcId="{3E986CBA-630A-488B-B1E0-03DDBEC60CFC}" destId="{82DC9CB4-C74D-4404-BC47-BA1F5CC5A79C}" srcOrd="12" destOrd="0" presId="urn:microsoft.com/office/officeart/2008/layout/HorizontalMultiLevelHierarchy"/>
    <dgm:cxn modelId="{DC59AB37-DE6E-4D25-A8A1-8132F790F6F0}" type="presParOf" srcId="{82DC9CB4-C74D-4404-BC47-BA1F5CC5A79C}" destId="{CAD7DD45-9137-4995-8AD0-2D7AD9A9F443}" srcOrd="0" destOrd="0" presId="urn:microsoft.com/office/officeart/2008/layout/HorizontalMultiLevelHierarchy"/>
    <dgm:cxn modelId="{218EC4DE-B723-4C52-AE82-E230691B2115}" type="presParOf" srcId="{3E986CBA-630A-488B-B1E0-03DDBEC60CFC}" destId="{822E2CE3-5FAA-4C7F-A215-71A956813A28}" srcOrd="13" destOrd="0" presId="urn:microsoft.com/office/officeart/2008/layout/HorizontalMultiLevelHierarchy"/>
    <dgm:cxn modelId="{685C64C9-52AA-4311-B01A-A2CF77BAB998}" type="presParOf" srcId="{822E2CE3-5FAA-4C7F-A215-71A956813A28}" destId="{502968AE-B8ED-489E-BBFA-26C23D8456B0}" srcOrd="0" destOrd="0" presId="urn:microsoft.com/office/officeart/2008/layout/HorizontalMultiLevelHierarchy"/>
    <dgm:cxn modelId="{65FF7119-84BB-40C7-8BAE-D4FF907B3035}" type="presParOf" srcId="{822E2CE3-5FAA-4C7F-A215-71A956813A28}" destId="{1996F3B1-9E0A-4626-93FA-1FC583E7BAA5}" srcOrd="1" destOrd="0" presId="urn:microsoft.com/office/officeart/2008/layout/HorizontalMultiLevelHierarchy"/>
    <dgm:cxn modelId="{BDFFA9E6-D1C6-465B-BCFB-DFE4174D0019}" type="presParOf" srcId="{3E986CBA-630A-488B-B1E0-03DDBEC60CFC}" destId="{0BF23DB3-8E7C-4D37-A57F-717DA4FE38DD}" srcOrd="14" destOrd="0" presId="urn:microsoft.com/office/officeart/2008/layout/HorizontalMultiLevelHierarchy"/>
    <dgm:cxn modelId="{7680B1D4-5CBB-4A47-8382-A0772A206FC6}" type="presParOf" srcId="{0BF23DB3-8E7C-4D37-A57F-717DA4FE38DD}" destId="{37F9F7ED-2C55-4F89-B2F4-F85F27AD5690}" srcOrd="0" destOrd="0" presId="urn:microsoft.com/office/officeart/2008/layout/HorizontalMultiLevelHierarchy"/>
    <dgm:cxn modelId="{CE909280-8B36-4E4E-B093-D024F0C6A6E1}" type="presParOf" srcId="{3E986CBA-630A-488B-B1E0-03DDBEC60CFC}" destId="{54E2062E-68C3-472C-9B31-6AB938BFB768}" srcOrd="15" destOrd="0" presId="urn:microsoft.com/office/officeart/2008/layout/HorizontalMultiLevelHierarchy"/>
    <dgm:cxn modelId="{E665088D-CBF3-45F6-834A-D90DAB86515D}" type="presParOf" srcId="{54E2062E-68C3-472C-9B31-6AB938BFB768}" destId="{8603CB67-98D7-4B90-984A-0E3695FEC719}" srcOrd="0" destOrd="0" presId="urn:microsoft.com/office/officeart/2008/layout/HorizontalMultiLevelHierarchy"/>
    <dgm:cxn modelId="{A66FD9FC-41D1-46DF-B918-7F64BB5891B3}" type="presParOf" srcId="{54E2062E-68C3-472C-9B31-6AB938BFB768}" destId="{D8586D77-57CB-4469-91F9-609DC7BF654F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474EBDE-6CA0-4EF5-8676-69F9D063374D}" type="doc">
      <dgm:prSet loTypeId="urn:microsoft.com/office/officeart/2005/8/layout/vProcess5" loCatId="process" qsTypeId="urn:microsoft.com/office/officeart/2005/8/quickstyle/simple1#10" qsCatId="simple" csTypeId="urn:microsoft.com/office/officeart/2005/8/colors/accent1_2#11" csCatId="accent1" phldr="1"/>
      <dgm:spPr/>
      <dgm:t>
        <a:bodyPr/>
        <a:lstStyle/>
        <a:p>
          <a:endParaRPr lang="zh-CN" altLang="en-US"/>
        </a:p>
      </dgm:t>
    </dgm:pt>
    <dgm:pt modelId="{90CD52DF-0418-4DF0-996F-E1BBD978B344}">
      <dgm:prSet phldrT="[文本]" custT="1"/>
      <dgm:spPr>
        <a:solidFill>
          <a:srgbClr val="FF6600"/>
        </a:solidFill>
      </dgm:spPr>
      <dgm:t>
        <a:bodyPr/>
        <a:lstStyle/>
        <a:p>
          <a:pPr>
            <a:spcAft>
              <a:spcPts val="0"/>
            </a:spcAft>
          </a:pPr>
          <a:r>
            <a:rPr lang="zh-CN" altLang="en-US" sz="2800" b="1" u="sng" dirty="0" smtClean="0">
              <a:solidFill>
                <a:schemeClr val="bg1"/>
              </a:solidFill>
            </a:rPr>
            <a:t>淤血红润期</a:t>
          </a:r>
          <a:r>
            <a:rPr lang="zh-CN" altLang="en-US" sz="2400" b="1" dirty="0" smtClean="0">
              <a:solidFill>
                <a:schemeClr val="bg1"/>
              </a:solidFill>
            </a:rPr>
            <a:t>：每日增加翻身次数，对受压部位进行减压与保护，必要时进行红外线照射。</a:t>
          </a:r>
          <a:endParaRPr lang="zh-CN" altLang="en-US" sz="2400" dirty="0">
            <a:solidFill>
              <a:schemeClr val="bg1"/>
            </a:solidFill>
          </a:endParaRPr>
        </a:p>
      </dgm:t>
    </dgm:pt>
    <dgm:pt modelId="{5F02D35E-282B-4A5C-8604-340082464CC2}" type="parTrans" cxnId="{1492814A-3463-4D00-9411-4E78F41EDE86}">
      <dgm:prSet/>
      <dgm:spPr/>
      <dgm:t>
        <a:bodyPr/>
        <a:lstStyle/>
        <a:p>
          <a:endParaRPr lang="zh-CN" altLang="en-US"/>
        </a:p>
      </dgm:t>
    </dgm:pt>
    <dgm:pt modelId="{54941B84-92E9-43A6-A110-BD678C445FD1}" type="sibTrans" cxnId="{1492814A-3463-4D00-9411-4E78F41EDE86}">
      <dgm:prSet/>
      <dgm:spPr/>
      <dgm:t>
        <a:bodyPr/>
        <a:lstStyle/>
        <a:p>
          <a:endParaRPr lang="zh-CN" altLang="en-US"/>
        </a:p>
      </dgm:t>
    </dgm:pt>
    <dgm:pt modelId="{D77A851F-A609-463F-AB73-1D6C0AF4D917}">
      <dgm:prSet phldrT="[文本]" custT="1"/>
      <dgm:spPr>
        <a:solidFill>
          <a:srgbClr val="00B050"/>
        </a:solidFill>
      </dgm:spPr>
      <dgm:t>
        <a:bodyPr/>
        <a:lstStyle/>
        <a:p>
          <a:pPr>
            <a:spcAft>
              <a:spcPts val="0"/>
            </a:spcAft>
          </a:pPr>
          <a:r>
            <a:rPr lang="zh-CN" altLang="en-US" sz="2800" b="1" u="sng" dirty="0" smtClean="0">
              <a:solidFill>
                <a:schemeClr val="bg1"/>
              </a:solidFill>
            </a:rPr>
            <a:t>炎症浸润期</a:t>
          </a:r>
          <a:r>
            <a:rPr lang="zh-CN" altLang="en-US" sz="3600" b="1" dirty="0" smtClean="0">
              <a:solidFill>
                <a:schemeClr val="bg1"/>
              </a:solidFill>
            </a:rPr>
            <a:t>：</a:t>
          </a:r>
          <a:r>
            <a:rPr lang="zh-CN" altLang="en-US" sz="2400" b="1" dirty="0" smtClean="0">
              <a:solidFill>
                <a:schemeClr val="bg1"/>
              </a:solidFill>
            </a:rPr>
            <a:t>注意保护创面。如水疱较小，可待其自行吸收；如水疱较大，可用无菌注射器将液体抽出、消毒，预防感染，并用紫外线灯照射。</a:t>
          </a:r>
        </a:p>
      </dgm:t>
    </dgm:pt>
    <dgm:pt modelId="{01D821F5-F100-4F58-8676-D05EF5309001}" type="parTrans" cxnId="{7674FE66-848E-497E-81F4-43046A59FEC8}">
      <dgm:prSet/>
      <dgm:spPr/>
      <dgm:t>
        <a:bodyPr/>
        <a:lstStyle/>
        <a:p>
          <a:endParaRPr lang="zh-CN" altLang="en-US"/>
        </a:p>
      </dgm:t>
    </dgm:pt>
    <dgm:pt modelId="{E840E0A3-2BB0-4CE6-A72C-190395328504}" type="sibTrans" cxnId="{7674FE66-848E-497E-81F4-43046A59FEC8}">
      <dgm:prSet/>
      <dgm:spPr/>
      <dgm:t>
        <a:bodyPr/>
        <a:lstStyle/>
        <a:p>
          <a:endParaRPr lang="zh-CN" altLang="en-US"/>
        </a:p>
      </dgm:t>
    </dgm:pt>
    <dgm:pt modelId="{E2EB6CCE-5F01-4818-BCE9-227F8A43D109}">
      <dgm:prSet phldrT="[文本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zh-CN" altLang="en-US" sz="2800" b="1" u="sng" dirty="0" smtClean="0">
              <a:solidFill>
                <a:schemeClr val="bg1"/>
              </a:solidFill>
            </a:rPr>
            <a:t>溃疡期或坏死期</a:t>
          </a:r>
          <a:r>
            <a:rPr lang="zh-CN" altLang="en-US" sz="3600" b="1" dirty="0" smtClean="0">
              <a:solidFill>
                <a:schemeClr val="bg1"/>
              </a:solidFill>
            </a:rPr>
            <a:t>：</a:t>
          </a:r>
          <a:r>
            <a:rPr lang="zh-CN" altLang="en-US" sz="2400" b="1" dirty="0" smtClean="0">
              <a:solidFill>
                <a:schemeClr val="bg1"/>
              </a:solidFill>
            </a:rPr>
            <a:t>需按照外伤清创法进行处理，对坏死组织要彻底清除，对处理后的创面要注意定时换药，促进创面愈合。</a:t>
          </a:r>
        </a:p>
      </dgm:t>
    </dgm:pt>
    <dgm:pt modelId="{04DEF72D-60C3-4958-8C8D-950A4C6559E8}" type="parTrans" cxnId="{6D7027F2-E5D7-413F-82C9-9CDAF535E88D}">
      <dgm:prSet/>
      <dgm:spPr/>
      <dgm:t>
        <a:bodyPr/>
        <a:lstStyle/>
        <a:p>
          <a:endParaRPr lang="zh-CN" altLang="en-US"/>
        </a:p>
      </dgm:t>
    </dgm:pt>
    <dgm:pt modelId="{CE35DDF9-A629-4337-9DBC-FD840DF77F63}" type="sibTrans" cxnId="{6D7027F2-E5D7-413F-82C9-9CDAF535E88D}">
      <dgm:prSet/>
      <dgm:spPr/>
      <dgm:t>
        <a:bodyPr/>
        <a:lstStyle/>
        <a:p>
          <a:endParaRPr lang="zh-CN" altLang="en-US"/>
        </a:p>
      </dgm:t>
    </dgm:pt>
    <dgm:pt modelId="{8B1EC65E-105B-43FE-A84A-EF87C32A78CF}" type="pres">
      <dgm:prSet presAssocID="{0474EBDE-6CA0-4EF5-8676-69F9D063374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3F50ED0-769A-4E32-A6C9-C0B9EA12C6E4}" type="pres">
      <dgm:prSet presAssocID="{0474EBDE-6CA0-4EF5-8676-69F9D063374D}" presName="dummyMaxCanvas" presStyleCnt="0">
        <dgm:presLayoutVars/>
      </dgm:prSet>
      <dgm:spPr/>
    </dgm:pt>
    <dgm:pt modelId="{F75F108E-165E-43CE-9505-55C0206187EE}" type="pres">
      <dgm:prSet presAssocID="{0474EBDE-6CA0-4EF5-8676-69F9D063374D}" presName="ThreeNodes_1" presStyleLbl="node1" presStyleIdx="0" presStyleCnt="3" custLinFactNeighborX="-728" custLinFactNeighborY="-210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CF60A93-9ECB-496E-9583-DD61AAEE4B89}" type="pres">
      <dgm:prSet presAssocID="{0474EBDE-6CA0-4EF5-8676-69F9D063374D}" presName="ThreeNodes_2" presStyleLbl="node1" presStyleIdx="1" presStyleCnt="3" custScaleX="105903" custScaleY="127026" custLinFactNeighborX="287" custLinFactNeighborY="-40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3898AB-0638-4E63-9501-3E42D65808AC}" type="pres">
      <dgm:prSet presAssocID="{0474EBDE-6CA0-4EF5-8676-69F9D063374D}" presName="ThreeNodes_3" presStyleLbl="node1" presStyleIdx="2" presStyleCnt="3" custScaleX="111170" custScaleY="11261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27DBF9-154A-491F-890B-628B5F1786BC}" type="pres">
      <dgm:prSet presAssocID="{0474EBDE-6CA0-4EF5-8676-69F9D063374D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6B04CB-603F-423B-B471-EB0A8BDECF6A}" type="pres">
      <dgm:prSet presAssocID="{0474EBDE-6CA0-4EF5-8676-69F9D063374D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2DA1E2-3C46-4B27-8D60-0BBDF2AEA181}" type="pres">
      <dgm:prSet presAssocID="{0474EBDE-6CA0-4EF5-8676-69F9D063374D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649E11F-3073-43E2-8D8A-24B3E7756691}" type="pres">
      <dgm:prSet presAssocID="{0474EBDE-6CA0-4EF5-8676-69F9D063374D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873F3B-F9A2-498F-BD88-384107C98E13}" type="pres">
      <dgm:prSet presAssocID="{0474EBDE-6CA0-4EF5-8676-69F9D063374D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AB82ECA-7346-46F1-937C-1DDEBFFD579D}" type="presOf" srcId="{54941B84-92E9-43A6-A110-BD678C445FD1}" destId="{F627DBF9-154A-491F-890B-628B5F1786BC}" srcOrd="0" destOrd="0" presId="urn:microsoft.com/office/officeart/2005/8/layout/vProcess5"/>
    <dgm:cxn modelId="{BF208F84-19C9-408D-83EA-136EBCFC5CB9}" type="presOf" srcId="{90CD52DF-0418-4DF0-996F-E1BBD978B344}" destId="{F75F108E-165E-43CE-9505-55C0206187EE}" srcOrd="0" destOrd="0" presId="urn:microsoft.com/office/officeart/2005/8/layout/vProcess5"/>
    <dgm:cxn modelId="{075E2BAD-E860-4304-A81E-9AED0A49BAF0}" type="presOf" srcId="{D77A851F-A609-463F-AB73-1D6C0AF4D917}" destId="{2649E11F-3073-43E2-8D8A-24B3E7756691}" srcOrd="1" destOrd="0" presId="urn:microsoft.com/office/officeart/2005/8/layout/vProcess5"/>
    <dgm:cxn modelId="{8238BEB5-9E4C-4EC2-822D-34BB75CE1810}" type="presOf" srcId="{D77A851F-A609-463F-AB73-1D6C0AF4D917}" destId="{ACF60A93-9ECB-496E-9583-DD61AAEE4B89}" srcOrd="0" destOrd="0" presId="urn:microsoft.com/office/officeart/2005/8/layout/vProcess5"/>
    <dgm:cxn modelId="{88200427-53A2-46AB-9915-905ED3C6B750}" type="presOf" srcId="{E2EB6CCE-5F01-4818-BCE9-227F8A43D109}" destId="{823898AB-0638-4E63-9501-3E42D65808AC}" srcOrd="0" destOrd="0" presId="urn:microsoft.com/office/officeart/2005/8/layout/vProcess5"/>
    <dgm:cxn modelId="{6D7027F2-E5D7-413F-82C9-9CDAF535E88D}" srcId="{0474EBDE-6CA0-4EF5-8676-69F9D063374D}" destId="{E2EB6CCE-5F01-4818-BCE9-227F8A43D109}" srcOrd="2" destOrd="0" parTransId="{04DEF72D-60C3-4958-8C8D-950A4C6559E8}" sibTransId="{CE35DDF9-A629-4337-9DBC-FD840DF77F63}"/>
    <dgm:cxn modelId="{32E493D8-E577-4515-9803-B0B1F435D61C}" type="presOf" srcId="{E2EB6CCE-5F01-4818-BCE9-227F8A43D109}" destId="{53873F3B-F9A2-498F-BD88-384107C98E13}" srcOrd="1" destOrd="0" presId="urn:microsoft.com/office/officeart/2005/8/layout/vProcess5"/>
    <dgm:cxn modelId="{7674FE66-848E-497E-81F4-43046A59FEC8}" srcId="{0474EBDE-6CA0-4EF5-8676-69F9D063374D}" destId="{D77A851F-A609-463F-AB73-1D6C0AF4D917}" srcOrd="1" destOrd="0" parTransId="{01D821F5-F100-4F58-8676-D05EF5309001}" sibTransId="{E840E0A3-2BB0-4CE6-A72C-190395328504}"/>
    <dgm:cxn modelId="{1492814A-3463-4D00-9411-4E78F41EDE86}" srcId="{0474EBDE-6CA0-4EF5-8676-69F9D063374D}" destId="{90CD52DF-0418-4DF0-996F-E1BBD978B344}" srcOrd="0" destOrd="0" parTransId="{5F02D35E-282B-4A5C-8604-340082464CC2}" sibTransId="{54941B84-92E9-43A6-A110-BD678C445FD1}"/>
    <dgm:cxn modelId="{1D9E659A-4AEF-40DA-8FA5-819CCDB77E6B}" type="presOf" srcId="{90CD52DF-0418-4DF0-996F-E1BBD978B344}" destId="{C12DA1E2-3C46-4B27-8D60-0BBDF2AEA181}" srcOrd="1" destOrd="0" presId="urn:microsoft.com/office/officeart/2005/8/layout/vProcess5"/>
    <dgm:cxn modelId="{00F3A13F-653D-4A08-AC2E-178161F4572A}" type="presOf" srcId="{E840E0A3-2BB0-4CE6-A72C-190395328504}" destId="{4A6B04CB-603F-423B-B471-EB0A8BDECF6A}" srcOrd="0" destOrd="0" presId="urn:microsoft.com/office/officeart/2005/8/layout/vProcess5"/>
    <dgm:cxn modelId="{748DB07F-51D8-4A2B-B6E9-09C76BD43EE7}" type="presOf" srcId="{0474EBDE-6CA0-4EF5-8676-69F9D063374D}" destId="{8B1EC65E-105B-43FE-A84A-EF87C32A78CF}" srcOrd="0" destOrd="0" presId="urn:microsoft.com/office/officeart/2005/8/layout/vProcess5"/>
    <dgm:cxn modelId="{F9D6C99F-4FE1-4876-AE0A-CE0DB9E2EA94}" type="presParOf" srcId="{8B1EC65E-105B-43FE-A84A-EF87C32A78CF}" destId="{63F50ED0-769A-4E32-A6C9-C0B9EA12C6E4}" srcOrd="0" destOrd="0" presId="urn:microsoft.com/office/officeart/2005/8/layout/vProcess5"/>
    <dgm:cxn modelId="{8DCB576E-8EAC-489D-881F-27E1339D46E2}" type="presParOf" srcId="{8B1EC65E-105B-43FE-A84A-EF87C32A78CF}" destId="{F75F108E-165E-43CE-9505-55C0206187EE}" srcOrd="1" destOrd="0" presId="urn:microsoft.com/office/officeart/2005/8/layout/vProcess5"/>
    <dgm:cxn modelId="{7697023F-1B4A-4F86-89BA-3BF0383E4EEB}" type="presParOf" srcId="{8B1EC65E-105B-43FE-A84A-EF87C32A78CF}" destId="{ACF60A93-9ECB-496E-9583-DD61AAEE4B89}" srcOrd="2" destOrd="0" presId="urn:microsoft.com/office/officeart/2005/8/layout/vProcess5"/>
    <dgm:cxn modelId="{3330CFA4-D921-470C-9F43-E443D60D71F8}" type="presParOf" srcId="{8B1EC65E-105B-43FE-A84A-EF87C32A78CF}" destId="{823898AB-0638-4E63-9501-3E42D65808AC}" srcOrd="3" destOrd="0" presId="urn:microsoft.com/office/officeart/2005/8/layout/vProcess5"/>
    <dgm:cxn modelId="{C14EFB4F-2ABE-4CD8-925D-F0DE85581E6A}" type="presParOf" srcId="{8B1EC65E-105B-43FE-A84A-EF87C32A78CF}" destId="{F627DBF9-154A-491F-890B-628B5F1786BC}" srcOrd="4" destOrd="0" presId="urn:microsoft.com/office/officeart/2005/8/layout/vProcess5"/>
    <dgm:cxn modelId="{E1A7E84E-78FA-4FE9-B9A2-921247F3D1FB}" type="presParOf" srcId="{8B1EC65E-105B-43FE-A84A-EF87C32A78CF}" destId="{4A6B04CB-603F-423B-B471-EB0A8BDECF6A}" srcOrd="5" destOrd="0" presId="urn:microsoft.com/office/officeart/2005/8/layout/vProcess5"/>
    <dgm:cxn modelId="{B7F82D4E-DFA4-4AA1-8902-06BD96DD9E4D}" type="presParOf" srcId="{8B1EC65E-105B-43FE-A84A-EF87C32A78CF}" destId="{C12DA1E2-3C46-4B27-8D60-0BBDF2AEA181}" srcOrd="6" destOrd="0" presId="urn:microsoft.com/office/officeart/2005/8/layout/vProcess5"/>
    <dgm:cxn modelId="{4C9BD834-F2BB-4A5B-A4C4-5F7A17480775}" type="presParOf" srcId="{8B1EC65E-105B-43FE-A84A-EF87C32A78CF}" destId="{2649E11F-3073-43E2-8D8A-24B3E7756691}" srcOrd="7" destOrd="0" presId="urn:microsoft.com/office/officeart/2005/8/layout/vProcess5"/>
    <dgm:cxn modelId="{EFF3B595-07E7-4831-8156-66828173BC58}" type="presParOf" srcId="{8B1EC65E-105B-43FE-A84A-EF87C32A78CF}" destId="{53873F3B-F9A2-498F-BD88-384107C98E1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CA9EB0F-9A5D-4FC5-BC40-719B3E1D8647}" type="doc">
      <dgm:prSet loTypeId="urn:microsoft.com/office/officeart/2005/8/layout/matrix1" loCatId="matrix" qsTypeId="urn:microsoft.com/office/officeart/2005/8/quickstyle/simple1#11" qsCatId="simple" csTypeId="urn:microsoft.com/office/officeart/2005/8/colors/accent1_2#12" csCatId="accent1" phldr="1"/>
      <dgm:spPr/>
      <dgm:t>
        <a:bodyPr/>
        <a:lstStyle/>
        <a:p>
          <a:endParaRPr lang="zh-CN" altLang="en-US"/>
        </a:p>
      </dgm:t>
    </dgm:pt>
    <dgm:pt modelId="{330AE8E4-D7DC-4DFC-940D-4E8A21A1662F}">
      <dgm:prSet phldrT="[文本]"/>
      <dgm:spPr/>
      <dgm:t>
        <a:bodyPr/>
        <a:lstStyle/>
        <a:p>
          <a:r>
            <a:rPr lang="zh-CN" altLang="en-US" b="1" dirty="0" smtClean="0"/>
            <a:t>康复护理措施</a:t>
          </a:r>
          <a:endParaRPr lang="zh-CN" altLang="en-US" b="1" dirty="0"/>
        </a:p>
      </dgm:t>
    </dgm:pt>
    <dgm:pt modelId="{26F3FE39-1254-46EF-BBF0-AF4F8B754A7E}" type="parTrans" cxnId="{3110A7C7-FEE7-49EE-AA70-775328605229}">
      <dgm:prSet/>
      <dgm:spPr/>
      <dgm:t>
        <a:bodyPr/>
        <a:lstStyle/>
        <a:p>
          <a:endParaRPr lang="zh-CN" altLang="en-US" b="1"/>
        </a:p>
      </dgm:t>
    </dgm:pt>
    <dgm:pt modelId="{638BB30B-4BE6-40D4-917D-CF04C8099C88}" type="sibTrans" cxnId="{3110A7C7-FEE7-49EE-AA70-775328605229}">
      <dgm:prSet/>
      <dgm:spPr/>
      <dgm:t>
        <a:bodyPr/>
        <a:lstStyle/>
        <a:p>
          <a:endParaRPr lang="zh-CN" altLang="en-US" b="1"/>
        </a:p>
      </dgm:t>
    </dgm:pt>
    <dgm:pt modelId="{1ADCBD67-24FC-49C5-A5F2-679F0A51F9D2}">
      <dgm:prSet phldrT="[文本]" custT="1"/>
      <dgm:spPr>
        <a:solidFill>
          <a:srgbClr val="92D050"/>
        </a:solidFill>
      </dgm:spPr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运动障碍</a:t>
          </a:r>
          <a:endParaRPr lang="en-US" altLang="zh-CN" sz="2400" b="1" dirty="0" smtClean="0">
            <a:latin typeface="+mn-ea"/>
            <a:ea typeface="+mn-ea"/>
          </a:endParaRPr>
        </a:p>
        <a:p>
          <a:r>
            <a:rPr lang="zh-CN" sz="2400" b="1" dirty="0" smtClean="0">
              <a:latin typeface="+mn-ea"/>
              <a:ea typeface="+mn-ea"/>
            </a:rPr>
            <a:t>的康复训练</a:t>
          </a:r>
          <a:endParaRPr lang="zh-CN" altLang="en-US" sz="2400" b="1" dirty="0">
            <a:latin typeface="+mn-ea"/>
            <a:ea typeface="+mn-ea"/>
          </a:endParaRPr>
        </a:p>
      </dgm:t>
    </dgm:pt>
    <dgm:pt modelId="{2EEA0F28-430F-4901-91CB-7645626BE11E}" type="parTrans" cxnId="{487605F3-32DD-4781-BDD6-09DF4C85F44C}">
      <dgm:prSet/>
      <dgm:spPr/>
      <dgm:t>
        <a:bodyPr/>
        <a:lstStyle/>
        <a:p>
          <a:endParaRPr lang="zh-CN" altLang="en-US" b="1"/>
        </a:p>
      </dgm:t>
    </dgm:pt>
    <dgm:pt modelId="{E0E70BBF-18C3-4671-8CAD-C4A6519235A2}" type="sibTrans" cxnId="{487605F3-32DD-4781-BDD6-09DF4C85F44C}">
      <dgm:prSet/>
      <dgm:spPr/>
      <dgm:t>
        <a:bodyPr/>
        <a:lstStyle/>
        <a:p>
          <a:endParaRPr lang="zh-CN" altLang="en-US" b="1"/>
        </a:p>
      </dgm:t>
    </dgm:pt>
    <dgm:pt modelId="{DD3E12C5-35CE-4ED0-A43F-C67D7EDEBA6A}">
      <dgm:prSet phldrT="[文本]" custT="1"/>
      <dgm:spPr>
        <a:solidFill>
          <a:srgbClr val="7030A0"/>
        </a:solidFill>
      </dgm:spPr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言语障碍</a:t>
          </a:r>
          <a:endParaRPr lang="en-US" altLang="zh-CN" sz="2400" b="1" dirty="0" smtClean="0">
            <a:latin typeface="+mn-ea"/>
            <a:ea typeface="+mn-ea"/>
          </a:endParaRPr>
        </a:p>
        <a:p>
          <a:r>
            <a:rPr lang="zh-CN" sz="2400" b="1" dirty="0" smtClean="0">
              <a:latin typeface="+mn-ea"/>
              <a:ea typeface="+mn-ea"/>
            </a:rPr>
            <a:t>的康复护理</a:t>
          </a:r>
          <a:endParaRPr lang="zh-CN" altLang="en-US" sz="2400" b="1" dirty="0">
            <a:latin typeface="+mn-ea"/>
            <a:ea typeface="+mn-ea"/>
          </a:endParaRPr>
        </a:p>
      </dgm:t>
    </dgm:pt>
    <dgm:pt modelId="{0AEAB896-4D01-43E5-8C8B-4F5C7AC3D070}" type="parTrans" cxnId="{C02E66E5-283A-4BFB-8569-42E5AD1040D9}">
      <dgm:prSet/>
      <dgm:spPr/>
      <dgm:t>
        <a:bodyPr/>
        <a:lstStyle/>
        <a:p>
          <a:endParaRPr lang="zh-CN" altLang="en-US" b="1"/>
        </a:p>
      </dgm:t>
    </dgm:pt>
    <dgm:pt modelId="{4AEB25D3-E83F-4920-B1D3-4F8B33B04C6D}" type="sibTrans" cxnId="{C02E66E5-283A-4BFB-8569-42E5AD1040D9}">
      <dgm:prSet/>
      <dgm:spPr/>
      <dgm:t>
        <a:bodyPr/>
        <a:lstStyle/>
        <a:p>
          <a:endParaRPr lang="zh-CN" altLang="en-US" b="1"/>
        </a:p>
      </dgm:t>
    </dgm:pt>
    <dgm:pt modelId="{D683F525-C007-4316-A3FE-61892971F50E}">
      <dgm:prSet phldrT="[文本]" custT="1"/>
      <dgm:spPr/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吞咽障碍</a:t>
          </a:r>
          <a:endParaRPr lang="en-US" altLang="zh-CN" sz="2400" b="1" dirty="0" smtClean="0">
            <a:latin typeface="+mn-ea"/>
            <a:ea typeface="+mn-ea"/>
          </a:endParaRPr>
        </a:p>
        <a:p>
          <a:r>
            <a:rPr lang="zh-CN" sz="2400" b="1" dirty="0" smtClean="0">
              <a:latin typeface="+mn-ea"/>
              <a:ea typeface="+mn-ea"/>
            </a:rPr>
            <a:t>的康复护理</a:t>
          </a:r>
          <a:endParaRPr lang="zh-CN" altLang="en-US" sz="2400" b="1" dirty="0">
            <a:latin typeface="+mn-ea"/>
            <a:ea typeface="+mn-ea"/>
          </a:endParaRPr>
        </a:p>
      </dgm:t>
    </dgm:pt>
    <dgm:pt modelId="{8B112BE2-5E48-4C38-A4FD-34D3178B9629}" type="parTrans" cxnId="{B38F4158-0927-40CF-BA7A-8BBD2D29C368}">
      <dgm:prSet/>
      <dgm:spPr/>
      <dgm:t>
        <a:bodyPr/>
        <a:lstStyle/>
        <a:p>
          <a:endParaRPr lang="zh-CN" altLang="en-US" b="1"/>
        </a:p>
      </dgm:t>
    </dgm:pt>
    <dgm:pt modelId="{02EE0312-6D58-4CE8-BEF3-F880FE6B08D4}" type="sibTrans" cxnId="{B38F4158-0927-40CF-BA7A-8BBD2D29C368}">
      <dgm:prSet/>
      <dgm:spPr/>
      <dgm:t>
        <a:bodyPr/>
        <a:lstStyle/>
        <a:p>
          <a:endParaRPr lang="zh-CN" altLang="en-US" b="1"/>
        </a:p>
      </dgm:t>
    </dgm:pt>
    <dgm:pt modelId="{8F0D6A92-D0AC-47F1-84BE-5B0A7E2F90CC}">
      <dgm:prSet phldrT="[文本]" custT="1"/>
      <dgm:spPr>
        <a:solidFill>
          <a:srgbClr val="FFC000"/>
        </a:solidFill>
      </dgm:spPr>
      <dgm:t>
        <a:bodyPr/>
        <a:lstStyle/>
        <a:p>
          <a:r>
            <a:rPr lang="zh-CN" sz="2400" b="1" dirty="0" smtClean="0">
              <a:latin typeface="+mn-ea"/>
              <a:ea typeface="+mn-ea"/>
            </a:rPr>
            <a:t>并发症</a:t>
          </a:r>
          <a:endParaRPr lang="en-US" altLang="zh-CN" sz="2400" b="1" dirty="0" smtClean="0">
            <a:latin typeface="+mn-ea"/>
            <a:ea typeface="+mn-ea"/>
          </a:endParaRPr>
        </a:p>
        <a:p>
          <a:r>
            <a:rPr lang="zh-CN" sz="2400" b="1" dirty="0" smtClean="0">
              <a:latin typeface="+mn-ea"/>
              <a:ea typeface="+mn-ea"/>
            </a:rPr>
            <a:t>的康复护理</a:t>
          </a:r>
          <a:endParaRPr lang="zh-CN" altLang="en-US" sz="2400" b="1" dirty="0">
            <a:latin typeface="+mn-ea"/>
            <a:ea typeface="+mn-ea"/>
          </a:endParaRPr>
        </a:p>
      </dgm:t>
    </dgm:pt>
    <dgm:pt modelId="{00ABD8F4-4BE8-4523-9B2E-E4DE12EE443B}" type="parTrans" cxnId="{ED31AD6C-1CA6-4904-890E-ABB67B7C67C7}">
      <dgm:prSet/>
      <dgm:spPr/>
      <dgm:t>
        <a:bodyPr/>
        <a:lstStyle/>
        <a:p>
          <a:endParaRPr lang="zh-CN" altLang="en-US" b="1"/>
        </a:p>
      </dgm:t>
    </dgm:pt>
    <dgm:pt modelId="{FF2E04F4-50A7-4B2D-9E67-2070A0AE7D3B}" type="sibTrans" cxnId="{ED31AD6C-1CA6-4904-890E-ABB67B7C67C7}">
      <dgm:prSet/>
      <dgm:spPr/>
      <dgm:t>
        <a:bodyPr/>
        <a:lstStyle/>
        <a:p>
          <a:endParaRPr lang="zh-CN" altLang="en-US" b="1"/>
        </a:p>
      </dgm:t>
    </dgm:pt>
    <dgm:pt modelId="{8F46161A-3C39-4DD8-AD2B-30BF3FEF3360}" type="pres">
      <dgm:prSet presAssocID="{8CA9EB0F-9A5D-4FC5-BC40-719B3E1D864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3546CD0-6E97-400E-BF8F-BC56BEECE4BC}" type="pres">
      <dgm:prSet presAssocID="{8CA9EB0F-9A5D-4FC5-BC40-719B3E1D8647}" presName="matrix" presStyleCnt="0"/>
      <dgm:spPr/>
    </dgm:pt>
    <dgm:pt modelId="{68AF07E1-82AF-4AAA-8284-1AC23F839DC5}" type="pres">
      <dgm:prSet presAssocID="{8CA9EB0F-9A5D-4FC5-BC40-719B3E1D8647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7F0BE5DE-DE50-4849-BD53-CE760AF1C831}" type="pres">
      <dgm:prSet presAssocID="{8CA9EB0F-9A5D-4FC5-BC40-719B3E1D864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5A8FEB-3DB9-4999-A20D-A7C1DD490D5B}" type="pres">
      <dgm:prSet presAssocID="{8CA9EB0F-9A5D-4FC5-BC40-719B3E1D8647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80E5449A-8982-4975-8256-495F2B0DA7BC}" type="pres">
      <dgm:prSet presAssocID="{8CA9EB0F-9A5D-4FC5-BC40-719B3E1D864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FDB9A8-E21A-4FD4-86AC-B9427D535393}" type="pres">
      <dgm:prSet presAssocID="{8CA9EB0F-9A5D-4FC5-BC40-719B3E1D8647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5FE7A796-A4BC-40E1-A5A5-F68B17D6F5A0}" type="pres">
      <dgm:prSet presAssocID="{8CA9EB0F-9A5D-4FC5-BC40-719B3E1D864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7F1706-BB56-400E-9DE2-4D90DD61E0B8}" type="pres">
      <dgm:prSet presAssocID="{8CA9EB0F-9A5D-4FC5-BC40-719B3E1D8647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BF7E56EB-E751-419E-828A-7809617D8F73}" type="pres">
      <dgm:prSet presAssocID="{8CA9EB0F-9A5D-4FC5-BC40-719B3E1D864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B0A7C3-22C6-4100-AC4A-1C48A6EBC8EF}" type="pres">
      <dgm:prSet presAssocID="{8CA9EB0F-9A5D-4FC5-BC40-719B3E1D8647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E0C4B7E-68CA-447B-B5F7-E9EA941CC640}" type="presOf" srcId="{8F0D6A92-D0AC-47F1-84BE-5B0A7E2F90CC}" destId="{ED7F1706-BB56-400E-9DE2-4D90DD61E0B8}" srcOrd="0" destOrd="0" presId="urn:microsoft.com/office/officeart/2005/8/layout/matrix1"/>
    <dgm:cxn modelId="{487605F3-32DD-4781-BDD6-09DF4C85F44C}" srcId="{330AE8E4-D7DC-4DFC-940D-4E8A21A1662F}" destId="{1ADCBD67-24FC-49C5-A5F2-679F0A51F9D2}" srcOrd="0" destOrd="0" parTransId="{2EEA0F28-430F-4901-91CB-7645626BE11E}" sibTransId="{E0E70BBF-18C3-4671-8CAD-C4A6519235A2}"/>
    <dgm:cxn modelId="{FF077579-F0D2-4D12-BAEE-00FA2586D451}" type="presOf" srcId="{DD3E12C5-35CE-4ED0-A43F-C67D7EDEBA6A}" destId="{795A8FEB-3DB9-4999-A20D-A7C1DD490D5B}" srcOrd="0" destOrd="0" presId="urn:microsoft.com/office/officeart/2005/8/layout/matrix1"/>
    <dgm:cxn modelId="{AC4E0566-A3AB-4D62-8AF3-EF4EA9D9296A}" type="presOf" srcId="{1ADCBD67-24FC-49C5-A5F2-679F0A51F9D2}" destId="{68AF07E1-82AF-4AAA-8284-1AC23F839DC5}" srcOrd="0" destOrd="0" presId="urn:microsoft.com/office/officeart/2005/8/layout/matrix1"/>
    <dgm:cxn modelId="{74803437-9F94-4E69-A726-FEDCADA4AA68}" type="presOf" srcId="{D683F525-C007-4316-A3FE-61892971F50E}" destId="{5FE7A796-A4BC-40E1-A5A5-F68B17D6F5A0}" srcOrd="1" destOrd="0" presId="urn:microsoft.com/office/officeart/2005/8/layout/matrix1"/>
    <dgm:cxn modelId="{DC88C1A1-B112-4460-89C3-839A83C7D7E4}" type="presOf" srcId="{8F0D6A92-D0AC-47F1-84BE-5B0A7E2F90CC}" destId="{BF7E56EB-E751-419E-828A-7809617D8F73}" srcOrd="1" destOrd="0" presId="urn:microsoft.com/office/officeart/2005/8/layout/matrix1"/>
    <dgm:cxn modelId="{C02E66E5-283A-4BFB-8569-42E5AD1040D9}" srcId="{330AE8E4-D7DC-4DFC-940D-4E8A21A1662F}" destId="{DD3E12C5-35CE-4ED0-A43F-C67D7EDEBA6A}" srcOrd="1" destOrd="0" parTransId="{0AEAB896-4D01-43E5-8C8B-4F5C7AC3D070}" sibTransId="{4AEB25D3-E83F-4920-B1D3-4F8B33B04C6D}"/>
    <dgm:cxn modelId="{B38F4158-0927-40CF-BA7A-8BBD2D29C368}" srcId="{330AE8E4-D7DC-4DFC-940D-4E8A21A1662F}" destId="{D683F525-C007-4316-A3FE-61892971F50E}" srcOrd="2" destOrd="0" parTransId="{8B112BE2-5E48-4C38-A4FD-34D3178B9629}" sibTransId="{02EE0312-6D58-4CE8-BEF3-F880FE6B08D4}"/>
    <dgm:cxn modelId="{7DF2FFB7-25AE-448A-9528-35C83F06917F}" type="presOf" srcId="{D683F525-C007-4316-A3FE-61892971F50E}" destId="{88FDB9A8-E21A-4FD4-86AC-B9427D535393}" srcOrd="0" destOrd="0" presId="urn:microsoft.com/office/officeart/2005/8/layout/matrix1"/>
    <dgm:cxn modelId="{3110A7C7-FEE7-49EE-AA70-775328605229}" srcId="{8CA9EB0F-9A5D-4FC5-BC40-719B3E1D8647}" destId="{330AE8E4-D7DC-4DFC-940D-4E8A21A1662F}" srcOrd="0" destOrd="0" parTransId="{26F3FE39-1254-46EF-BBF0-AF4F8B754A7E}" sibTransId="{638BB30B-4BE6-40D4-917D-CF04C8099C88}"/>
    <dgm:cxn modelId="{65C22A7A-0E63-4CF1-9525-89DFD8B64EE3}" type="presOf" srcId="{330AE8E4-D7DC-4DFC-940D-4E8A21A1662F}" destId="{B9B0A7C3-22C6-4100-AC4A-1C48A6EBC8EF}" srcOrd="0" destOrd="0" presId="urn:microsoft.com/office/officeart/2005/8/layout/matrix1"/>
    <dgm:cxn modelId="{C031EE36-2E37-4270-B156-DE063E658C49}" type="presOf" srcId="{1ADCBD67-24FC-49C5-A5F2-679F0A51F9D2}" destId="{7F0BE5DE-DE50-4849-BD53-CE760AF1C831}" srcOrd="1" destOrd="0" presId="urn:microsoft.com/office/officeart/2005/8/layout/matrix1"/>
    <dgm:cxn modelId="{8C479195-B2D7-4364-A94B-2F94C8595374}" type="presOf" srcId="{8CA9EB0F-9A5D-4FC5-BC40-719B3E1D8647}" destId="{8F46161A-3C39-4DD8-AD2B-30BF3FEF3360}" srcOrd="0" destOrd="0" presId="urn:microsoft.com/office/officeart/2005/8/layout/matrix1"/>
    <dgm:cxn modelId="{ED31AD6C-1CA6-4904-890E-ABB67B7C67C7}" srcId="{330AE8E4-D7DC-4DFC-940D-4E8A21A1662F}" destId="{8F0D6A92-D0AC-47F1-84BE-5B0A7E2F90CC}" srcOrd="3" destOrd="0" parTransId="{00ABD8F4-4BE8-4523-9B2E-E4DE12EE443B}" sibTransId="{FF2E04F4-50A7-4B2D-9E67-2070A0AE7D3B}"/>
    <dgm:cxn modelId="{D2A8D252-1269-4803-9E5F-BADE257004C3}" type="presOf" srcId="{DD3E12C5-35CE-4ED0-A43F-C67D7EDEBA6A}" destId="{80E5449A-8982-4975-8256-495F2B0DA7BC}" srcOrd="1" destOrd="0" presId="urn:microsoft.com/office/officeart/2005/8/layout/matrix1"/>
    <dgm:cxn modelId="{430D459E-E9B8-4225-BCB1-A05CE6AEEE7C}" type="presParOf" srcId="{8F46161A-3C39-4DD8-AD2B-30BF3FEF3360}" destId="{E3546CD0-6E97-400E-BF8F-BC56BEECE4BC}" srcOrd="0" destOrd="0" presId="urn:microsoft.com/office/officeart/2005/8/layout/matrix1"/>
    <dgm:cxn modelId="{AD4F758F-CA02-4FF9-914A-BD512BB22D61}" type="presParOf" srcId="{E3546CD0-6E97-400E-BF8F-BC56BEECE4BC}" destId="{68AF07E1-82AF-4AAA-8284-1AC23F839DC5}" srcOrd="0" destOrd="0" presId="urn:microsoft.com/office/officeart/2005/8/layout/matrix1"/>
    <dgm:cxn modelId="{01A41A37-26E8-4ADA-9C1C-003215FA788C}" type="presParOf" srcId="{E3546CD0-6E97-400E-BF8F-BC56BEECE4BC}" destId="{7F0BE5DE-DE50-4849-BD53-CE760AF1C831}" srcOrd="1" destOrd="0" presId="urn:microsoft.com/office/officeart/2005/8/layout/matrix1"/>
    <dgm:cxn modelId="{61937A90-C474-4A13-ACA2-D3272C28042F}" type="presParOf" srcId="{E3546CD0-6E97-400E-BF8F-BC56BEECE4BC}" destId="{795A8FEB-3DB9-4999-A20D-A7C1DD490D5B}" srcOrd="2" destOrd="0" presId="urn:microsoft.com/office/officeart/2005/8/layout/matrix1"/>
    <dgm:cxn modelId="{F1D6E719-8D1B-4179-993F-9D9ADC310E78}" type="presParOf" srcId="{E3546CD0-6E97-400E-BF8F-BC56BEECE4BC}" destId="{80E5449A-8982-4975-8256-495F2B0DA7BC}" srcOrd="3" destOrd="0" presId="urn:microsoft.com/office/officeart/2005/8/layout/matrix1"/>
    <dgm:cxn modelId="{C2879704-D657-4D9C-8324-4904041BC85F}" type="presParOf" srcId="{E3546CD0-6E97-400E-BF8F-BC56BEECE4BC}" destId="{88FDB9A8-E21A-4FD4-86AC-B9427D535393}" srcOrd="4" destOrd="0" presId="urn:microsoft.com/office/officeart/2005/8/layout/matrix1"/>
    <dgm:cxn modelId="{C1E3D5AC-C63F-4825-A0D0-A95297B01C35}" type="presParOf" srcId="{E3546CD0-6E97-400E-BF8F-BC56BEECE4BC}" destId="{5FE7A796-A4BC-40E1-A5A5-F68B17D6F5A0}" srcOrd="5" destOrd="0" presId="urn:microsoft.com/office/officeart/2005/8/layout/matrix1"/>
    <dgm:cxn modelId="{1FFAD28A-D086-4CB8-AFB7-186B5F7AF39D}" type="presParOf" srcId="{E3546CD0-6E97-400E-BF8F-BC56BEECE4BC}" destId="{ED7F1706-BB56-400E-9DE2-4D90DD61E0B8}" srcOrd="6" destOrd="0" presId="urn:microsoft.com/office/officeart/2005/8/layout/matrix1"/>
    <dgm:cxn modelId="{EE47157E-91A2-4871-8353-97703FE1FEB7}" type="presParOf" srcId="{E3546CD0-6E97-400E-BF8F-BC56BEECE4BC}" destId="{BF7E56EB-E751-419E-828A-7809617D8F73}" srcOrd="7" destOrd="0" presId="urn:microsoft.com/office/officeart/2005/8/layout/matrix1"/>
    <dgm:cxn modelId="{3B114C7C-95C6-4E42-9EDA-D459428A92C1}" type="presParOf" srcId="{8F46161A-3C39-4DD8-AD2B-30BF3FEF3360}" destId="{B9B0A7C3-22C6-4100-AC4A-1C48A6EBC8E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89A245-38C2-4E72-9902-DA9D601D7B98}" type="doc">
      <dgm:prSet loTypeId="urn:microsoft.com/office/officeart/2009/3/layout/IncreasingArrowsProcess" loCatId="process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BDEDA72F-8D34-4CA5-A0B6-2234D1DC8F55}">
      <dgm:prSet phldrT="[文本]" custT="1"/>
      <dgm:spPr>
        <a:solidFill>
          <a:srgbClr val="FF6600"/>
        </a:solidFill>
      </dgm:spPr>
      <dgm:t>
        <a:bodyPr/>
        <a:lstStyle/>
        <a:p>
          <a:r>
            <a:rPr lang="zh-CN" altLang="en-US" sz="3200" b="1" dirty="0" smtClean="0"/>
            <a:t>一级预防</a:t>
          </a:r>
          <a:endParaRPr lang="zh-CN" altLang="en-US" sz="3200" b="1" dirty="0"/>
        </a:p>
      </dgm:t>
    </dgm:pt>
    <dgm:pt modelId="{8B334D56-F085-497A-BD17-D62AA3C261CE}" type="parTrans" cxnId="{B732E6BA-E9B7-46DF-B181-C6B4F8E2D3F5}">
      <dgm:prSet/>
      <dgm:spPr/>
      <dgm:t>
        <a:bodyPr/>
        <a:lstStyle/>
        <a:p>
          <a:endParaRPr lang="zh-CN" altLang="en-US"/>
        </a:p>
      </dgm:t>
    </dgm:pt>
    <dgm:pt modelId="{1975EB4E-956E-4DD8-89AD-0200CCA4D234}" type="sibTrans" cxnId="{B732E6BA-E9B7-46DF-B181-C6B4F8E2D3F5}">
      <dgm:prSet/>
      <dgm:spPr/>
      <dgm:t>
        <a:bodyPr/>
        <a:lstStyle/>
        <a:p>
          <a:endParaRPr lang="zh-CN" altLang="en-US"/>
        </a:p>
      </dgm:t>
    </dgm:pt>
    <dgm:pt modelId="{AA0DD087-3A19-4732-AEF8-F7677CFA9FCB}">
      <dgm:prSet phldrT="[文本]" custT="1"/>
      <dgm:spPr/>
      <dgm:t>
        <a:bodyPr/>
        <a:lstStyle/>
        <a:p>
          <a:r>
            <a:rPr lang="zh-CN" altLang="en-US" sz="2600" b="1" dirty="0" smtClean="0"/>
            <a:t>采取各种措施，预防能导致残疾的伤病、发育缺陷、精神创伤等的发生，又称病因预防。</a:t>
          </a:r>
          <a:endParaRPr lang="zh-CN" altLang="en-US" sz="2600" b="1" dirty="0"/>
        </a:p>
      </dgm:t>
    </dgm:pt>
    <dgm:pt modelId="{C57D4720-1040-4F58-AD27-E2463CEA45F3}" type="parTrans" cxnId="{F0CAEF32-78E4-4599-9235-F248213CC317}">
      <dgm:prSet/>
      <dgm:spPr/>
      <dgm:t>
        <a:bodyPr/>
        <a:lstStyle/>
        <a:p>
          <a:endParaRPr lang="zh-CN" altLang="en-US"/>
        </a:p>
      </dgm:t>
    </dgm:pt>
    <dgm:pt modelId="{3DD3B235-B19F-44B5-B087-E6F23D0AC7DD}" type="sibTrans" cxnId="{F0CAEF32-78E4-4599-9235-F248213CC317}">
      <dgm:prSet/>
      <dgm:spPr/>
      <dgm:t>
        <a:bodyPr/>
        <a:lstStyle/>
        <a:p>
          <a:endParaRPr lang="zh-CN" altLang="en-US"/>
        </a:p>
      </dgm:t>
    </dgm:pt>
    <dgm:pt modelId="{E8E2332C-4FD4-4609-8277-95986B0C439C}">
      <dgm:prSet phldrT="[文本]" custT="1"/>
      <dgm:spPr>
        <a:solidFill>
          <a:srgbClr val="00B050"/>
        </a:solidFill>
      </dgm:spPr>
      <dgm:t>
        <a:bodyPr/>
        <a:lstStyle/>
        <a:p>
          <a:r>
            <a:rPr lang="zh-CN" altLang="en-US" sz="3200" b="1" dirty="0" smtClean="0"/>
            <a:t>二级预防</a:t>
          </a:r>
          <a:endParaRPr lang="zh-CN" altLang="en-US" sz="3200" b="1" dirty="0"/>
        </a:p>
      </dgm:t>
    </dgm:pt>
    <dgm:pt modelId="{A2628E4B-A8D1-4563-A7D8-92A107EBC734}" type="parTrans" cxnId="{2FF900EC-B905-42A0-B01E-CD26C2386F44}">
      <dgm:prSet/>
      <dgm:spPr/>
      <dgm:t>
        <a:bodyPr/>
        <a:lstStyle/>
        <a:p>
          <a:endParaRPr lang="zh-CN" altLang="en-US"/>
        </a:p>
      </dgm:t>
    </dgm:pt>
    <dgm:pt modelId="{DE3D8F48-7902-4C79-B8C6-9889CC34C099}" type="sibTrans" cxnId="{2FF900EC-B905-42A0-B01E-CD26C2386F44}">
      <dgm:prSet/>
      <dgm:spPr/>
      <dgm:t>
        <a:bodyPr/>
        <a:lstStyle/>
        <a:p>
          <a:endParaRPr lang="zh-CN" altLang="en-US"/>
        </a:p>
      </dgm:t>
    </dgm:pt>
    <dgm:pt modelId="{B7A46235-68AB-4EBB-B6ED-C9106BF64BC4}">
      <dgm:prSet phldrT="[文本]" custT="1"/>
      <dgm:spPr/>
      <dgm:t>
        <a:bodyPr/>
        <a:lstStyle/>
        <a:p>
          <a:r>
            <a:rPr lang="zh-CN" altLang="en-US" sz="2600" b="1" dirty="0" smtClean="0"/>
            <a:t>早发现、早诊断、早治疗已发生的伤病，防止遗留残疾。</a:t>
          </a:r>
          <a:endParaRPr lang="zh-CN" altLang="en-US" sz="2600" b="1" dirty="0"/>
        </a:p>
      </dgm:t>
    </dgm:pt>
    <dgm:pt modelId="{EAC2D793-5F25-40A0-A016-B3BC380BE969}" type="parTrans" cxnId="{E28010E3-60A2-4996-8CFE-DCB82337C146}">
      <dgm:prSet/>
      <dgm:spPr/>
      <dgm:t>
        <a:bodyPr/>
        <a:lstStyle/>
        <a:p>
          <a:endParaRPr lang="zh-CN" altLang="en-US"/>
        </a:p>
      </dgm:t>
    </dgm:pt>
    <dgm:pt modelId="{E83E5577-2060-4135-BBAA-DFDA3CAF4727}" type="sibTrans" cxnId="{E28010E3-60A2-4996-8CFE-DCB82337C146}">
      <dgm:prSet/>
      <dgm:spPr/>
      <dgm:t>
        <a:bodyPr/>
        <a:lstStyle/>
        <a:p>
          <a:endParaRPr lang="zh-CN" altLang="en-US"/>
        </a:p>
      </dgm:t>
    </dgm:pt>
    <dgm:pt modelId="{64EBAF10-B414-4116-8286-3114400FFB8F}">
      <dgm:prSet phldrT="[文本]" custT="1"/>
      <dgm:spPr>
        <a:solidFill>
          <a:srgbClr val="692AA2"/>
        </a:solidFill>
      </dgm:spPr>
      <dgm:t>
        <a:bodyPr/>
        <a:lstStyle/>
        <a:p>
          <a:r>
            <a:rPr lang="zh-CN" altLang="en-US" sz="3200" b="1" dirty="0" smtClean="0"/>
            <a:t>三级预防</a:t>
          </a:r>
          <a:endParaRPr lang="zh-CN" altLang="en-US" sz="3200" b="1" dirty="0"/>
        </a:p>
      </dgm:t>
    </dgm:pt>
    <dgm:pt modelId="{F6C2B62B-997A-49BE-9B6E-97B1AD7FA31B}" type="parTrans" cxnId="{8155CCDF-689E-4FB8-9BEE-5F593DC40F72}">
      <dgm:prSet/>
      <dgm:spPr/>
      <dgm:t>
        <a:bodyPr/>
        <a:lstStyle/>
        <a:p>
          <a:endParaRPr lang="zh-CN" altLang="en-US"/>
        </a:p>
      </dgm:t>
    </dgm:pt>
    <dgm:pt modelId="{076F13CE-F3D7-4304-AE8E-777BE60A40D2}" type="sibTrans" cxnId="{8155CCDF-689E-4FB8-9BEE-5F593DC40F72}">
      <dgm:prSet/>
      <dgm:spPr/>
      <dgm:t>
        <a:bodyPr/>
        <a:lstStyle/>
        <a:p>
          <a:endParaRPr lang="zh-CN" altLang="en-US"/>
        </a:p>
      </dgm:t>
    </dgm:pt>
    <dgm:pt modelId="{A376E804-34AD-4505-BFA5-370A56B244D8}">
      <dgm:prSet phldrT="[文本]" custT="1"/>
      <dgm:spPr/>
      <dgm:t>
        <a:bodyPr/>
        <a:lstStyle/>
        <a:p>
          <a:r>
            <a:rPr lang="zh-CN" altLang="en-US" sz="2600" b="1" dirty="0" smtClean="0"/>
            <a:t>在轻度残疾发生后积极康复治疗，避免发展成为永久性残疾。</a:t>
          </a:r>
          <a:endParaRPr lang="zh-CN" altLang="en-US" sz="2600" b="1" dirty="0"/>
        </a:p>
      </dgm:t>
    </dgm:pt>
    <dgm:pt modelId="{B3A5F55C-3D8A-4519-8B21-5A18A98ECC3E}" type="parTrans" cxnId="{CECAD3C1-B57B-4A35-A570-E5E6AF5E66FE}">
      <dgm:prSet/>
      <dgm:spPr/>
      <dgm:t>
        <a:bodyPr/>
        <a:lstStyle/>
        <a:p>
          <a:endParaRPr lang="zh-CN" altLang="en-US"/>
        </a:p>
      </dgm:t>
    </dgm:pt>
    <dgm:pt modelId="{26ECE12F-0623-4C76-8341-7A2287161550}" type="sibTrans" cxnId="{CECAD3C1-B57B-4A35-A570-E5E6AF5E66FE}">
      <dgm:prSet/>
      <dgm:spPr/>
      <dgm:t>
        <a:bodyPr/>
        <a:lstStyle/>
        <a:p>
          <a:endParaRPr lang="zh-CN" altLang="en-US"/>
        </a:p>
      </dgm:t>
    </dgm:pt>
    <dgm:pt modelId="{AF61E310-8377-4B28-94A0-92778C821FCB}" type="pres">
      <dgm:prSet presAssocID="{8A89A245-38C2-4E72-9902-DA9D601D7B98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F6C5AF07-69F4-4852-A795-92B71A4AC357}" type="pres">
      <dgm:prSet presAssocID="{BDEDA72F-8D34-4CA5-A0B6-2234D1DC8F55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511BFB-8ED0-40BC-934F-2099C66EEC6B}" type="pres">
      <dgm:prSet presAssocID="{BDEDA72F-8D34-4CA5-A0B6-2234D1DC8F55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9F4EF1-A293-4DCF-BCB7-9A9CE763AE73}" type="pres">
      <dgm:prSet presAssocID="{E8E2332C-4FD4-4609-8277-95986B0C439C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968430-EA30-48D6-A43D-D81AAAF154FB}" type="pres">
      <dgm:prSet presAssocID="{E8E2332C-4FD4-4609-8277-95986B0C439C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90C2FC-47CF-41CF-B87C-0D2278AF19C2}" type="pres">
      <dgm:prSet presAssocID="{64EBAF10-B414-4116-8286-3114400FFB8F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FE218F-959E-48BF-B365-384364E1E8AF}" type="pres">
      <dgm:prSet presAssocID="{64EBAF10-B414-4116-8286-3114400FFB8F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155CCDF-689E-4FB8-9BEE-5F593DC40F72}" srcId="{8A89A245-38C2-4E72-9902-DA9D601D7B98}" destId="{64EBAF10-B414-4116-8286-3114400FFB8F}" srcOrd="2" destOrd="0" parTransId="{F6C2B62B-997A-49BE-9B6E-97B1AD7FA31B}" sibTransId="{076F13CE-F3D7-4304-AE8E-777BE60A40D2}"/>
    <dgm:cxn modelId="{B9FFE8E3-CA3D-4E8C-B50B-861DB3185536}" type="presOf" srcId="{E8E2332C-4FD4-4609-8277-95986B0C439C}" destId="{F59F4EF1-A293-4DCF-BCB7-9A9CE763AE73}" srcOrd="0" destOrd="0" presId="urn:microsoft.com/office/officeart/2009/3/layout/IncreasingArrowsProcess"/>
    <dgm:cxn modelId="{21B81103-D86F-4051-A75A-4A82204D7131}" type="presOf" srcId="{BDEDA72F-8D34-4CA5-A0B6-2234D1DC8F55}" destId="{F6C5AF07-69F4-4852-A795-92B71A4AC357}" srcOrd="0" destOrd="0" presId="urn:microsoft.com/office/officeart/2009/3/layout/IncreasingArrowsProcess"/>
    <dgm:cxn modelId="{F0CAEF32-78E4-4599-9235-F248213CC317}" srcId="{BDEDA72F-8D34-4CA5-A0B6-2234D1DC8F55}" destId="{AA0DD087-3A19-4732-AEF8-F7677CFA9FCB}" srcOrd="0" destOrd="0" parTransId="{C57D4720-1040-4F58-AD27-E2463CEA45F3}" sibTransId="{3DD3B235-B19F-44B5-B087-E6F23D0AC7DD}"/>
    <dgm:cxn modelId="{A045B7DD-2DF0-4625-8BB9-16574A7D73A4}" type="presOf" srcId="{B7A46235-68AB-4EBB-B6ED-C9106BF64BC4}" destId="{70968430-EA30-48D6-A43D-D81AAAF154FB}" srcOrd="0" destOrd="0" presId="urn:microsoft.com/office/officeart/2009/3/layout/IncreasingArrowsProcess"/>
    <dgm:cxn modelId="{E28010E3-60A2-4996-8CFE-DCB82337C146}" srcId="{E8E2332C-4FD4-4609-8277-95986B0C439C}" destId="{B7A46235-68AB-4EBB-B6ED-C9106BF64BC4}" srcOrd="0" destOrd="0" parTransId="{EAC2D793-5F25-40A0-A016-B3BC380BE969}" sibTransId="{E83E5577-2060-4135-BBAA-DFDA3CAF4727}"/>
    <dgm:cxn modelId="{B732E6BA-E9B7-46DF-B181-C6B4F8E2D3F5}" srcId="{8A89A245-38C2-4E72-9902-DA9D601D7B98}" destId="{BDEDA72F-8D34-4CA5-A0B6-2234D1DC8F55}" srcOrd="0" destOrd="0" parTransId="{8B334D56-F085-497A-BD17-D62AA3C261CE}" sibTransId="{1975EB4E-956E-4DD8-89AD-0200CCA4D234}"/>
    <dgm:cxn modelId="{F4BD4758-BC73-47C1-B81F-A8017C8E3E1D}" type="presOf" srcId="{8A89A245-38C2-4E72-9902-DA9D601D7B98}" destId="{AF61E310-8377-4B28-94A0-92778C821FCB}" srcOrd="0" destOrd="0" presId="urn:microsoft.com/office/officeart/2009/3/layout/IncreasingArrowsProcess"/>
    <dgm:cxn modelId="{B4C3B842-33D6-46C4-9949-5CDE21C17F94}" type="presOf" srcId="{AA0DD087-3A19-4732-AEF8-F7677CFA9FCB}" destId="{13511BFB-8ED0-40BC-934F-2099C66EEC6B}" srcOrd="0" destOrd="0" presId="urn:microsoft.com/office/officeart/2009/3/layout/IncreasingArrowsProcess"/>
    <dgm:cxn modelId="{1F91778A-513E-41FE-935A-717BC5D6898D}" type="presOf" srcId="{A376E804-34AD-4505-BFA5-370A56B244D8}" destId="{85FE218F-959E-48BF-B365-384364E1E8AF}" srcOrd="0" destOrd="0" presId="urn:microsoft.com/office/officeart/2009/3/layout/IncreasingArrowsProcess"/>
    <dgm:cxn modelId="{CECAD3C1-B57B-4A35-A570-E5E6AF5E66FE}" srcId="{64EBAF10-B414-4116-8286-3114400FFB8F}" destId="{A376E804-34AD-4505-BFA5-370A56B244D8}" srcOrd="0" destOrd="0" parTransId="{B3A5F55C-3D8A-4519-8B21-5A18A98ECC3E}" sibTransId="{26ECE12F-0623-4C76-8341-7A2287161550}"/>
    <dgm:cxn modelId="{80D7118F-F9E1-40C1-B54E-EA2B87C6892B}" type="presOf" srcId="{64EBAF10-B414-4116-8286-3114400FFB8F}" destId="{4390C2FC-47CF-41CF-B87C-0D2278AF19C2}" srcOrd="0" destOrd="0" presId="urn:microsoft.com/office/officeart/2009/3/layout/IncreasingArrowsProcess"/>
    <dgm:cxn modelId="{2FF900EC-B905-42A0-B01E-CD26C2386F44}" srcId="{8A89A245-38C2-4E72-9902-DA9D601D7B98}" destId="{E8E2332C-4FD4-4609-8277-95986B0C439C}" srcOrd="1" destOrd="0" parTransId="{A2628E4B-A8D1-4563-A7D8-92A107EBC734}" sibTransId="{DE3D8F48-7902-4C79-B8C6-9889CC34C099}"/>
    <dgm:cxn modelId="{25CFC1A5-3D74-4193-B757-5EED066A8E3A}" type="presParOf" srcId="{AF61E310-8377-4B28-94A0-92778C821FCB}" destId="{F6C5AF07-69F4-4852-A795-92B71A4AC357}" srcOrd="0" destOrd="0" presId="urn:microsoft.com/office/officeart/2009/3/layout/IncreasingArrowsProcess"/>
    <dgm:cxn modelId="{D3A5B688-CC7E-4505-A96F-2E42E861F8DE}" type="presParOf" srcId="{AF61E310-8377-4B28-94A0-92778C821FCB}" destId="{13511BFB-8ED0-40BC-934F-2099C66EEC6B}" srcOrd="1" destOrd="0" presId="urn:microsoft.com/office/officeart/2009/3/layout/IncreasingArrowsProcess"/>
    <dgm:cxn modelId="{8A15E6B9-A1AF-4DF8-8267-9FE2B03568BA}" type="presParOf" srcId="{AF61E310-8377-4B28-94A0-92778C821FCB}" destId="{F59F4EF1-A293-4DCF-BCB7-9A9CE763AE73}" srcOrd="2" destOrd="0" presId="urn:microsoft.com/office/officeart/2009/3/layout/IncreasingArrowsProcess"/>
    <dgm:cxn modelId="{8318EF6F-7C2C-45DA-B706-A970E59AB716}" type="presParOf" srcId="{AF61E310-8377-4B28-94A0-92778C821FCB}" destId="{70968430-EA30-48D6-A43D-D81AAAF154FB}" srcOrd="3" destOrd="0" presId="urn:microsoft.com/office/officeart/2009/3/layout/IncreasingArrowsProcess"/>
    <dgm:cxn modelId="{75C2A1A5-A442-4BFF-85EE-CC44A0D819E7}" type="presParOf" srcId="{AF61E310-8377-4B28-94A0-92778C821FCB}" destId="{4390C2FC-47CF-41CF-B87C-0D2278AF19C2}" srcOrd="4" destOrd="0" presId="urn:microsoft.com/office/officeart/2009/3/layout/IncreasingArrowsProcess"/>
    <dgm:cxn modelId="{FD872950-1528-4F93-9A76-E0F304420E5B}" type="presParOf" srcId="{AF61E310-8377-4B28-94A0-92778C821FCB}" destId="{85FE218F-959E-48BF-B365-384364E1E8AF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4F86FA-87D1-4E99-B110-57D535CD0987}" type="doc">
      <dgm:prSet loTypeId="urn:microsoft.com/office/officeart/2005/8/layout/rings+Icon" loCatId="relationship" qsTypeId="urn:microsoft.com/office/officeart/2005/8/quickstyle/simple1#3" qsCatId="simple" csTypeId="urn:microsoft.com/office/officeart/2005/8/colors/accent1_2#3" csCatId="accent1" phldr="1"/>
      <dgm:spPr/>
    </dgm:pt>
    <dgm:pt modelId="{32E962DF-CB80-493D-968A-36BE1DB279A1}">
      <dgm:prSet phldrT="[文本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b="1" dirty="0" smtClean="0"/>
            <a:t>康复</a:t>
          </a:r>
          <a:endParaRPr lang="en-US" altLang="zh-CN" b="1" dirty="0" smtClean="0"/>
        </a:p>
        <a:p>
          <a:r>
            <a:rPr lang="zh-CN" altLang="en-US" b="1" dirty="0" smtClean="0"/>
            <a:t>医学</a:t>
          </a:r>
          <a:endParaRPr lang="zh-CN" altLang="en-US" b="1" dirty="0"/>
        </a:p>
      </dgm:t>
    </dgm:pt>
    <dgm:pt modelId="{E6A984FF-66AB-472D-8A2D-3673BF1D5E95}" type="parTrans" cxnId="{C32B7F47-65BD-42A4-8D0C-23C3A51E24C6}">
      <dgm:prSet/>
      <dgm:spPr/>
      <dgm:t>
        <a:bodyPr/>
        <a:lstStyle/>
        <a:p>
          <a:endParaRPr lang="zh-CN" altLang="en-US" b="1"/>
        </a:p>
      </dgm:t>
    </dgm:pt>
    <dgm:pt modelId="{F6E4E380-9331-4B41-ACF0-8C551D98614E}" type="sibTrans" cxnId="{C32B7F47-65BD-42A4-8D0C-23C3A51E24C6}">
      <dgm:prSet/>
      <dgm:spPr/>
      <dgm:t>
        <a:bodyPr/>
        <a:lstStyle/>
        <a:p>
          <a:endParaRPr lang="zh-CN" altLang="en-US" b="1"/>
        </a:p>
      </dgm:t>
    </dgm:pt>
    <dgm:pt modelId="{588FD968-B2F6-42D7-881F-3E3412719BFE}">
      <dgm:prSet phldrT="[文本]"/>
      <dgm:spPr>
        <a:solidFill>
          <a:srgbClr val="00B0F0">
            <a:alpha val="50000"/>
          </a:srgbClr>
        </a:solidFill>
      </dgm:spPr>
      <dgm:t>
        <a:bodyPr/>
        <a:lstStyle/>
        <a:p>
          <a:r>
            <a:rPr lang="zh-CN" altLang="en-US" b="1" dirty="0" smtClean="0"/>
            <a:t>康复</a:t>
          </a:r>
          <a:endParaRPr lang="en-US" altLang="zh-CN" b="1" dirty="0" smtClean="0"/>
        </a:p>
        <a:p>
          <a:r>
            <a:rPr lang="zh-CN" altLang="en-US" b="1" dirty="0" smtClean="0"/>
            <a:t>护理</a:t>
          </a:r>
          <a:endParaRPr lang="zh-CN" altLang="en-US" b="1" dirty="0"/>
        </a:p>
      </dgm:t>
    </dgm:pt>
    <dgm:pt modelId="{CC548B8E-77F0-4B05-92AE-5AF0EB1653E5}" type="parTrans" cxnId="{C4F9042D-27CE-40C9-A70A-E694C4AE86AB}">
      <dgm:prSet/>
      <dgm:spPr/>
      <dgm:t>
        <a:bodyPr/>
        <a:lstStyle/>
        <a:p>
          <a:endParaRPr lang="zh-CN" altLang="en-US" b="1"/>
        </a:p>
      </dgm:t>
    </dgm:pt>
    <dgm:pt modelId="{79D4D023-1703-411D-81EB-66EA4AEF11A7}" type="sibTrans" cxnId="{C4F9042D-27CE-40C9-A70A-E694C4AE86AB}">
      <dgm:prSet/>
      <dgm:spPr/>
      <dgm:t>
        <a:bodyPr/>
        <a:lstStyle/>
        <a:p>
          <a:endParaRPr lang="zh-CN" altLang="en-US" b="1"/>
        </a:p>
      </dgm:t>
    </dgm:pt>
    <dgm:pt modelId="{F18BE8BF-9663-4D27-9E23-D84C274ED460}">
      <dgm:prSet phldrT="[文本]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zh-CN" altLang="en-US" b="1" dirty="0" smtClean="0"/>
            <a:t>护理学</a:t>
          </a:r>
          <a:endParaRPr lang="zh-CN" altLang="en-US" b="1" dirty="0"/>
        </a:p>
      </dgm:t>
    </dgm:pt>
    <dgm:pt modelId="{0DEC932C-2E2C-4FDD-A6C5-4CF5220B0F75}" type="parTrans" cxnId="{EBF07B65-2B74-48D1-B8D7-68A9E7DCE0B3}">
      <dgm:prSet/>
      <dgm:spPr/>
      <dgm:t>
        <a:bodyPr/>
        <a:lstStyle/>
        <a:p>
          <a:endParaRPr lang="zh-CN" altLang="en-US" b="1"/>
        </a:p>
      </dgm:t>
    </dgm:pt>
    <dgm:pt modelId="{4A1AEFCC-6C68-484C-B253-9C64B52424EB}" type="sibTrans" cxnId="{EBF07B65-2B74-48D1-B8D7-68A9E7DCE0B3}">
      <dgm:prSet/>
      <dgm:spPr/>
      <dgm:t>
        <a:bodyPr/>
        <a:lstStyle/>
        <a:p>
          <a:endParaRPr lang="zh-CN" altLang="en-US" b="1"/>
        </a:p>
      </dgm:t>
    </dgm:pt>
    <dgm:pt modelId="{602ADB7A-4A42-4312-A56B-472FF276FC4D}" type="pres">
      <dgm:prSet presAssocID="{A44F86FA-87D1-4E99-B110-57D535CD0987}" presName="Name0" presStyleCnt="0">
        <dgm:presLayoutVars>
          <dgm:chMax val="7"/>
          <dgm:dir/>
          <dgm:resizeHandles val="exact"/>
        </dgm:presLayoutVars>
      </dgm:prSet>
      <dgm:spPr/>
    </dgm:pt>
    <dgm:pt modelId="{8E6AEE62-0D88-40FA-BE2B-2F43CAAAA446}" type="pres">
      <dgm:prSet presAssocID="{A44F86FA-87D1-4E99-B110-57D535CD0987}" presName="ellipse1" presStyleLbl="venn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5F4988-CDA0-4045-BC23-87C63B467BCB}" type="pres">
      <dgm:prSet presAssocID="{A44F86FA-87D1-4E99-B110-57D535CD0987}" presName="ellipse2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8B4134-2723-4B36-A349-BE7B575718C3}" type="pres">
      <dgm:prSet presAssocID="{A44F86FA-87D1-4E99-B110-57D535CD0987}" presName="ellipse3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4F9042D-27CE-40C9-A70A-E694C4AE86AB}" srcId="{A44F86FA-87D1-4E99-B110-57D535CD0987}" destId="{588FD968-B2F6-42D7-881F-3E3412719BFE}" srcOrd="1" destOrd="0" parTransId="{CC548B8E-77F0-4B05-92AE-5AF0EB1653E5}" sibTransId="{79D4D023-1703-411D-81EB-66EA4AEF11A7}"/>
    <dgm:cxn modelId="{8D36AC2D-AD92-438B-9418-474C8057B3CE}" type="presOf" srcId="{588FD968-B2F6-42D7-881F-3E3412719BFE}" destId="{095F4988-CDA0-4045-BC23-87C63B467BCB}" srcOrd="0" destOrd="0" presId="urn:microsoft.com/office/officeart/2005/8/layout/rings+Icon"/>
    <dgm:cxn modelId="{7038CA09-3851-4755-ABC1-F1708E519047}" type="presOf" srcId="{A44F86FA-87D1-4E99-B110-57D535CD0987}" destId="{602ADB7A-4A42-4312-A56B-472FF276FC4D}" srcOrd="0" destOrd="0" presId="urn:microsoft.com/office/officeart/2005/8/layout/rings+Icon"/>
    <dgm:cxn modelId="{1B0FC66F-4D8C-4291-A89D-0CE0D03D5734}" type="presOf" srcId="{32E962DF-CB80-493D-968A-36BE1DB279A1}" destId="{8E6AEE62-0D88-40FA-BE2B-2F43CAAAA446}" srcOrd="0" destOrd="0" presId="urn:microsoft.com/office/officeart/2005/8/layout/rings+Icon"/>
    <dgm:cxn modelId="{EBF07B65-2B74-48D1-B8D7-68A9E7DCE0B3}" srcId="{A44F86FA-87D1-4E99-B110-57D535CD0987}" destId="{F18BE8BF-9663-4D27-9E23-D84C274ED460}" srcOrd="2" destOrd="0" parTransId="{0DEC932C-2E2C-4FDD-A6C5-4CF5220B0F75}" sibTransId="{4A1AEFCC-6C68-484C-B253-9C64B52424EB}"/>
    <dgm:cxn modelId="{C32B7F47-65BD-42A4-8D0C-23C3A51E24C6}" srcId="{A44F86FA-87D1-4E99-B110-57D535CD0987}" destId="{32E962DF-CB80-493D-968A-36BE1DB279A1}" srcOrd="0" destOrd="0" parTransId="{E6A984FF-66AB-472D-8A2D-3673BF1D5E95}" sibTransId="{F6E4E380-9331-4B41-ACF0-8C551D98614E}"/>
    <dgm:cxn modelId="{B22F117C-7102-489C-9F90-FD3E4C18943B}" type="presOf" srcId="{F18BE8BF-9663-4D27-9E23-D84C274ED460}" destId="{408B4134-2723-4B36-A349-BE7B575718C3}" srcOrd="0" destOrd="0" presId="urn:microsoft.com/office/officeart/2005/8/layout/rings+Icon"/>
    <dgm:cxn modelId="{4F3ABB13-F2E5-4A7B-AB5A-D8FFF1AA0C7D}" type="presParOf" srcId="{602ADB7A-4A42-4312-A56B-472FF276FC4D}" destId="{8E6AEE62-0D88-40FA-BE2B-2F43CAAAA446}" srcOrd="0" destOrd="0" presId="urn:microsoft.com/office/officeart/2005/8/layout/rings+Icon"/>
    <dgm:cxn modelId="{34497F2A-B42F-4528-82D7-EBD3058E31B1}" type="presParOf" srcId="{602ADB7A-4A42-4312-A56B-472FF276FC4D}" destId="{095F4988-CDA0-4045-BC23-87C63B467BCB}" srcOrd="1" destOrd="0" presId="urn:microsoft.com/office/officeart/2005/8/layout/rings+Icon"/>
    <dgm:cxn modelId="{7C14CE18-0ED6-40D0-92BE-F0931A5BF60A}" type="presParOf" srcId="{602ADB7A-4A42-4312-A56B-472FF276FC4D}" destId="{408B4134-2723-4B36-A349-BE7B575718C3}" srcOrd="2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EDD3FF8-361E-46C7-8E48-9E555C19870E}" type="doc">
      <dgm:prSet loTypeId="urn:microsoft.com/office/officeart/2005/8/layout/cycle6" loCatId="cycle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C30A15C6-5D99-40F2-906E-233C6A35772C}">
      <dgm:prSet phldrT="[文本]" custT="1"/>
      <dgm:spPr>
        <a:solidFill>
          <a:srgbClr val="FF6600"/>
        </a:solidFill>
      </dgm:spPr>
      <dgm:t>
        <a:bodyPr/>
        <a:lstStyle/>
        <a:p>
          <a:r>
            <a:rPr lang="zh-CN" altLang="en-US" sz="2000" b="1" dirty="0" smtClean="0"/>
            <a:t>康复评价</a:t>
          </a:r>
          <a:endParaRPr lang="zh-CN" altLang="en-US" sz="2000" b="1" dirty="0"/>
        </a:p>
      </dgm:t>
    </dgm:pt>
    <dgm:pt modelId="{A059B170-AFA7-4114-B165-6BB9E93BB02E}" type="parTrans" cxnId="{3806FEBA-8D17-496D-B77E-70446B24727C}">
      <dgm:prSet/>
      <dgm:spPr/>
      <dgm:t>
        <a:bodyPr/>
        <a:lstStyle/>
        <a:p>
          <a:endParaRPr lang="zh-CN" altLang="en-US"/>
        </a:p>
      </dgm:t>
    </dgm:pt>
    <dgm:pt modelId="{41409390-9EB8-4BF6-917E-ECF7D668C131}" type="sibTrans" cxnId="{3806FEBA-8D17-496D-B77E-70446B24727C}">
      <dgm:prSet/>
      <dgm:spPr/>
      <dgm:t>
        <a:bodyPr/>
        <a:lstStyle/>
        <a:p>
          <a:endParaRPr lang="zh-CN" altLang="en-US"/>
        </a:p>
      </dgm:t>
    </dgm:pt>
    <dgm:pt modelId="{55DE5F1E-C6CF-4253-84D9-51D3FA473AC5}">
      <dgm:prSet phldrT="[文本]" custT="1"/>
      <dgm:spPr>
        <a:solidFill>
          <a:srgbClr val="FF6600"/>
        </a:solidFill>
      </dgm:spPr>
      <dgm:t>
        <a:bodyPr/>
        <a:lstStyle/>
        <a:p>
          <a:r>
            <a:rPr lang="zh-CN" altLang="en-US" sz="2000" b="1" dirty="0" smtClean="0"/>
            <a:t>功能训练</a:t>
          </a:r>
        </a:p>
      </dgm:t>
    </dgm:pt>
    <dgm:pt modelId="{76F50A74-64E4-4922-9F16-43E92806F397}" type="parTrans" cxnId="{8172C419-E04E-49D1-98E1-31A5F290A94C}">
      <dgm:prSet/>
      <dgm:spPr/>
      <dgm:t>
        <a:bodyPr/>
        <a:lstStyle/>
        <a:p>
          <a:endParaRPr lang="zh-CN" altLang="en-US"/>
        </a:p>
      </dgm:t>
    </dgm:pt>
    <dgm:pt modelId="{4661B425-C3F5-472A-B50C-E50FC1FE73F8}" type="sibTrans" cxnId="{8172C419-E04E-49D1-98E1-31A5F290A94C}">
      <dgm:prSet/>
      <dgm:spPr/>
      <dgm:t>
        <a:bodyPr/>
        <a:lstStyle/>
        <a:p>
          <a:endParaRPr lang="zh-CN" altLang="en-US"/>
        </a:p>
      </dgm:t>
    </dgm:pt>
    <dgm:pt modelId="{33106D14-E369-4CD1-97C9-49037009FB91}">
      <dgm:prSet phldrT="[文本]" custT="1"/>
      <dgm:spPr>
        <a:solidFill>
          <a:srgbClr val="FF6600"/>
        </a:solidFill>
      </dgm:spPr>
      <dgm:t>
        <a:bodyPr/>
        <a:lstStyle/>
        <a:p>
          <a:r>
            <a:rPr lang="zh-CN" altLang="en-US" sz="2000" b="1" dirty="0" smtClean="0"/>
            <a:t>日常生活</a:t>
          </a:r>
          <a:endParaRPr lang="en-US" altLang="zh-CN" sz="2000" b="1" dirty="0" smtClean="0"/>
        </a:p>
        <a:p>
          <a:r>
            <a:rPr lang="zh-CN" altLang="en-US" sz="2000" b="1" dirty="0" smtClean="0"/>
            <a:t>活动能力训练</a:t>
          </a:r>
        </a:p>
      </dgm:t>
    </dgm:pt>
    <dgm:pt modelId="{E80545B6-C63A-4FF8-A06C-ED5E0D176588}" type="parTrans" cxnId="{C430A91A-7C27-41FE-B089-967361329824}">
      <dgm:prSet/>
      <dgm:spPr/>
      <dgm:t>
        <a:bodyPr/>
        <a:lstStyle/>
        <a:p>
          <a:endParaRPr lang="zh-CN" altLang="en-US"/>
        </a:p>
      </dgm:t>
    </dgm:pt>
    <dgm:pt modelId="{B27AB62C-AB91-4BAA-9107-370FAEAA609E}" type="sibTrans" cxnId="{C430A91A-7C27-41FE-B089-967361329824}">
      <dgm:prSet/>
      <dgm:spPr/>
      <dgm:t>
        <a:bodyPr/>
        <a:lstStyle/>
        <a:p>
          <a:endParaRPr lang="zh-CN" altLang="en-US"/>
        </a:p>
      </dgm:t>
    </dgm:pt>
    <dgm:pt modelId="{BE9254D7-A07E-490B-9E56-10E2E984A7BB}">
      <dgm:prSet phldrT="[文本]" custT="1"/>
      <dgm:spPr>
        <a:solidFill>
          <a:srgbClr val="FF6600"/>
        </a:solidFill>
      </dgm:spPr>
      <dgm:t>
        <a:bodyPr/>
        <a:lstStyle/>
        <a:p>
          <a:r>
            <a:rPr lang="zh-CN" altLang="en-US" sz="2000" b="1" dirty="0" smtClean="0"/>
            <a:t>心理支持</a:t>
          </a:r>
        </a:p>
      </dgm:t>
    </dgm:pt>
    <dgm:pt modelId="{31DC3DAF-1D8D-4BFD-9EB1-69303E9EF35F}" type="parTrans" cxnId="{44E3BE9B-E87A-4313-9F8A-560795243DD7}">
      <dgm:prSet/>
      <dgm:spPr/>
      <dgm:t>
        <a:bodyPr/>
        <a:lstStyle/>
        <a:p>
          <a:endParaRPr lang="zh-CN" altLang="en-US"/>
        </a:p>
      </dgm:t>
    </dgm:pt>
    <dgm:pt modelId="{46C23829-CAA0-410D-9B7C-7F90A6D13D53}" type="sibTrans" cxnId="{44E3BE9B-E87A-4313-9F8A-560795243DD7}">
      <dgm:prSet/>
      <dgm:spPr/>
      <dgm:t>
        <a:bodyPr/>
        <a:lstStyle/>
        <a:p>
          <a:endParaRPr lang="zh-CN" altLang="en-US"/>
        </a:p>
      </dgm:t>
    </dgm:pt>
    <dgm:pt modelId="{97723BF6-97CE-4E59-95E0-D3C96CE63B02}">
      <dgm:prSet phldrT="[文本]" custT="1"/>
      <dgm:spPr>
        <a:solidFill>
          <a:srgbClr val="FF6600"/>
        </a:solidFill>
      </dgm:spPr>
      <dgm:t>
        <a:bodyPr/>
        <a:lstStyle/>
        <a:p>
          <a:r>
            <a:rPr lang="zh-CN" altLang="en-US" sz="2000" b="1" dirty="0" smtClean="0"/>
            <a:t>康复教育</a:t>
          </a:r>
          <a:endParaRPr lang="en-US" altLang="zh-CN" sz="2000" b="1" dirty="0" smtClean="0"/>
        </a:p>
        <a:p>
          <a:r>
            <a:rPr lang="zh-CN" altLang="en-US" sz="2000" b="1" dirty="0" smtClean="0"/>
            <a:t>与指导</a:t>
          </a:r>
        </a:p>
      </dgm:t>
    </dgm:pt>
    <dgm:pt modelId="{6B80B6E2-0B17-403A-98AC-3080233DFE61}" type="parTrans" cxnId="{4130E167-161B-4338-BCEE-6A6F56064C76}">
      <dgm:prSet/>
      <dgm:spPr/>
      <dgm:t>
        <a:bodyPr/>
        <a:lstStyle/>
        <a:p>
          <a:endParaRPr lang="zh-CN" altLang="en-US"/>
        </a:p>
      </dgm:t>
    </dgm:pt>
    <dgm:pt modelId="{E33DF116-9F62-4CE7-9D0E-45603CAC98B0}" type="sibTrans" cxnId="{4130E167-161B-4338-BCEE-6A6F56064C76}">
      <dgm:prSet/>
      <dgm:spPr/>
      <dgm:t>
        <a:bodyPr/>
        <a:lstStyle/>
        <a:p>
          <a:endParaRPr lang="zh-CN" altLang="en-US"/>
        </a:p>
      </dgm:t>
    </dgm:pt>
    <dgm:pt modelId="{772A3732-8C58-4009-B19D-E437603AB12E}">
      <dgm:prSet custT="1"/>
      <dgm:spPr>
        <a:solidFill>
          <a:srgbClr val="FF6600"/>
        </a:solidFill>
      </dgm:spPr>
      <dgm:t>
        <a:bodyPr/>
        <a:lstStyle/>
        <a:p>
          <a:r>
            <a:rPr lang="zh-CN" altLang="en-US" sz="2000" b="1" dirty="0" smtClean="0"/>
            <a:t>预防继发性</a:t>
          </a:r>
          <a:endParaRPr lang="en-US" altLang="zh-CN" sz="2000" b="1" dirty="0" smtClean="0"/>
        </a:p>
        <a:p>
          <a:r>
            <a:rPr lang="zh-CN" altLang="en-US" sz="2000" b="1" dirty="0" smtClean="0"/>
            <a:t>残疾和并发症</a:t>
          </a:r>
        </a:p>
      </dgm:t>
    </dgm:pt>
    <dgm:pt modelId="{406276F3-06F3-40CF-85D4-947EA22501DD}" type="parTrans" cxnId="{949B18AD-A72C-4BDD-954C-3BE607A0F1BE}">
      <dgm:prSet/>
      <dgm:spPr/>
      <dgm:t>
        <a:bodyPr/>
        <a:lstStyle/>
        <a:p>
          <a:endParaRPr lang="zh-CN" altLang="en-US"/>
        </a:p>
      </dgm:t>
    </dgm:pt>
    <dgm:pt modelId="{991B338C-A9C5-4040-A91C-FF3B5A7D9F92}" type="sibTrans" cxnId="{949B18AD-A72C-4BDD-954C-3BE607A0F1BE}">
      <dgm:prSet/>
      <dgm:spPr/>
      <dgm:t>
        <a:bodyPr/>
        <a:lstStyle/>
        <a:p>
          <a:endParaRPr lang="zh-CN" altLang="en-US"/>
        </a:p>
      </dgm:t>
    </dgm:pt>
    <dgm:pt modelId="{1F3D8A64-3982-46D7-BFA7-3BBE0DCF2B75}" type="pres">
      <dgm:prSet presAssocID="{1EDD3FF8-361E-46C7-8E48-9E555C19870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CB060D-70EC-450C-8F83-C40FC3FAE206}" type="pres">
      <dgm:prSet presAssocID="{C30A15C6-5D99-40F2-906E-233C6A35772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6B42F3-B686-4766-8162-5C5E2938A34C}" type="pres">
      <dgm:prSet presAssocID="{C30A15C6-5D99-40F2-906E-233C6A35772C}" presName="spNode" presStyleCnt="0"/>
      <dgm:spPr/>
    </dgm:pt>
    <dgm:pt modelId="{990DCB66-CB2B-465C-AF3F-25B2D6784CCE}" type="pres">
      <dgm:prSet presAssocID="{41409390-9EB8-4BF6-917E-ECF7D668C131}" presName="sibTrans" presStyleLbl="sibTrans1D1" presStyleIdx="0" presStyleCnt="6"/>
      <dgm:spPr/>
      <dgm:t>
        <a:bodyPr/>
        <a:lstStyle/>
        <a:p>
          <a:endParaRPr lang="zh-CN" altLang="en-US"/>
        </a:p>
      </dgm:t>
    </dgm:pt>
    <dgm:pt modelId="{2593EE74-039D-41ED-BF88-1668E749368D}" type="pres">
      <dgm:prSet presAssocID="{772A3732-8C58-4009-B19D-E437603AB12E}" presName="node" presStyleLbl="node1" presStyleIdx="1" presStyleCnt="6" custScaleX="12202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139107-7CA8-4F8A-B15E-744B7452D615}" type="pres">
      <dgm:prSet presAssocID="{772A3732-8C58-4009-B19D-E437603AB12E}" presName="spNode" presStyleCnt="0"/>
      <dgm:spPr/>
    </dgm:pt>
    <dgm:pt modelId="{9AB95E7F-857D-4E71-9826-DBA47A1CDD78}" type="pres">
      <dgm:prSet presAssocID="{991B338C-A9C5-4040-A91C-FF3B5A7D9F92}" presName="sibTrans" presStyleLbl="sibTrans1D1" presStyleIdx="1" presStyleCnt="6"/>
      <dgm:spPr/>
      <dgm:t>
        <a:bodyPr/>
        <a:lstStyle/>
        <a:p>
          <a:endParaRPr lang="zh-CN" altLang="en-US"/>
        </a:p>
      </dgm:t>
    </dgm:pt>
    <dgm:pt modelId="{E72304A4-2DD4-42C5-A09E-48C8EFF8156F}" type="pres">
      <dgm:prSet presAssocID="{55DE5F1E-C6CF-4253-84D9-51D3FA473AC5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BDF779-115F-4C9A-A0DF-49102E94DD16}" type="pres">
      <dgm:prSet presAssocID="{55DE5F1E-C6CF-4253-84D9-51D3FA473AC5}" presName="spNode" presStyleCnt="0"/>
      <dgm:spPr/>
    </dgm:pt>
    <dgm:pt modelId="{AA517B86-586B-4AE4-A9CD-F8B774636B23}" type="pres">
      <dgm:prSet presAssocID="{4661B425-C3F5-472A-B50C-E50FC1FE73F8}" presName="sibTrans" presStyleLbl="sibTrans1D1" presStyleIdx="2" presStyleCnt="6"/>
      <dgm:spPr/>
      <dgm:t>
        <a:bodyPr/>
        <a:lstStyle/>
        <a:p>
          <a:endParaRPr lang="zh-CN" altLang="en-US"/>
        </a:p>
      </dgm:t>
    </dgm:pt>
    <dgm:pt modelId="{49443CB4-88DF-4506-8FED-05E78350687F}" type="pres">
      <dgm:prSet presAssocID="{33106D14-E369-4CD1-97C9-49037009FB91}" presName="node" presStyleLbl="node1" presStyleIdx="3" presStyleCnt="6" custScaleX="1248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9067B2-20C4-4CD6-A613-61DB22044909}" type="pres">
      <dgm:prSet presAssocID="{33106D14-E369-4CD1-97C9-49037009FB91}" presName="spNode" presStyleCnt="0"/>
      <dgm:spPr/>
    </dgm:pt>
    <dgm:pt modelId="{B1E1F804-FB39-4495-9DF5-8F41C10DF814}" type="pres">
      <dgm:prSet presAssocID="{B27AB62C-AB91-4BAA-9107-370FAEAA609E}" presName="sibTrans" presStyleLbl="sibTrans1D1" presStyleIdx="3" presStyleCnt="6"/>
      <dgm:spPr/>
      <dgm:t>
        <a:bodyPr/>
        <a:lstStyle/>
        <a:p>
          <a:endParaRPr lang="zh-CN" altLang="en-US"/>
        </a:p>
      </dgm:t>
    </dgm:pt>
    <dgm:pt modelId="{3038FDAF-D462-4694-BDD0-1E71C4C8D673}" type="pres">
      <dgm:prSet presAssocID="{BE9254D7-A07E-490B-9E56-10E2E984A7BB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5A48921-1AFC-4535-A618-A6FCEBEBF364}" type="pres">
      <dgm:prSet presAssocID="{BE9254D7-A07E-490B-9E56-10E2E984A7BB}" presName="spNode" presStyleCnt="0"/>
      <dgm:spPr/>
    </dgm:pt>
    <dgm:pt modelId="{CA5BFCFC-0C07-4478-8900-F4008DAF3491}" type="pres">
      <dgm:prSet presAssocID="{46C23829-CAA0-410D-9B7C-7F90A6D13D53}" presName="sibTrans" presStyleLbl="sibTrans1D1" presStyleIdx="4" presStyleCnt="6"/>
      <dgm:spPr/>
      <dgm:t>
        <a:bodyPr/>
        <a:lstStyle/>
        <a:p>
          <a:endParaRPr lang="zh-CN" altLang="en-US"/>
        </a:p>
      </dgm:t>
    </dgm:pt>
    <dgm:pt modelId="{4758E446-4793-4664-923B-C9298B478B07}" type="pres">
      <dgm:prSet presAssocID="{97723BF6-97CE-4E59-95E0-D3C96CE63B02}" presName="node" presStyleLbl="node1" presStyleIdx="5" presStyleCnt="6" custScaleX="1198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715087C-03C4-44A2-8304-CC485B5E3460}" type="pres">
      <dgm:prSet presAssocID="{97723BF6-97CE-4E59-95E0-D3C96CE63B02}" presName="spNode" presStyleCnt="0"/>
      <dgm:spPr/>
    </dgm:pt>
    <dgm:pt modelId="{CE62C9A8-F953-4FE1-9E57-E6EA83A98F15}" type="pres">
      <dgm:prSet presAssocID="{E33DF116-9F62-4CE7-9D0E-45603CAC98B0}" presName="sibTrans" presStyleLbl="sibTrans1D1" presStyleIdx="5" presStyleCnt="6"/>
      <dgm:spPr/>
      <dgm:t>
        <a:bodyPr/>
        <a:lstStyle/>
        <a:p>
          <a:endParaRPr lang="zh-CN" altLang="en-US"/>
        </a:p>
      </dgm:t>
    </dgm:pt>
  </dgm:ptLst>
  <dgm:cxnLst>
    <dgm:cxn modelId="{4130E167-161B-4338-BCEE-6A6F56064C76}" srcId="{1EDD3FF8-361E-46C7-8E48-9E555C19870E}" destId="{97723BF6-97CE-4E59-95E0-D3C96CE63B02}" srcOrd="5" destOrd="0" parTransId="{6B80B6E2-0B17-403A-98AC-3080233DFE61}" sibTransId="{E33DF116-9F62-4CE7-9D0E-45603CAC98B0}"/>
    <dgm:cxn modelId="{536FFE4A-280C-4CED-BE13-FAA54BA9944A}" type="presOf" srcId="{B27AB62C-AB91-4BAA-9107-370FAEAA609E}" destId="{B1E1F804-FB39-4495-9DF5-8F41C10DF814}" srcOrd="0" destOrd="0" presId="urn:microsoft.com/office/officeart/2005/8/layout/cycle6"/>
    <dgm:cxn modelId="{3806FEBA-8D17-496D-B77E-70446B24727C}" srcId="{1EDD3FF8-361E-46C7-8E48-9E555C19870E}" destId="{C30A15C6-5D99-40F2-906E-233C6A35772C}" srcOrd="0" destOrd="0" parTransId="{A059B170-AFA7-4114-B165-6BB9E93BB02E}" sibTransId="{41409390-9EB8-4BF6-917E-ECF7D668C131}"/>
    <dgm:cxn modelId="{BDA22634-6C80-4131-81CE-592BCBA08D4D}" type="presOf" srcId="{E33DF116-9F62-4CE7-9D0E-45603CAC98B0}" destId="{CE62C9A8-F953-4FE1-9E57-E6EA83A98F15}" srcOrd="0" destOrd="0" presId="urn:microsoft.com/office/officeart/2005/8/layout/cycle6"/>
    <dgm:cxn modelId="{8C48A62C-70DB-46F8-B0E2-D764A4B69881}" type="presOf" srcId="{1EDD3FF8-361E-46C7-8E48-9E555C19870E}" destId="{1F3D8A64-3982-46D7-BFA7-3BBE0DCF2B75}" srcOrd="0" destOrd="0" presId="urn:microsoft.com/office/officeart/2005/8/layout/cycle6"/>
    <dgm:cxn modelId="{8172C419-E04E-49D1-98E1-31A5F290A94C}" srcId="{1EDD3FF8-361E-46C7-8E48-9E555C19870E}" destId="{55DE5F1E-C6CF-4253-84D9-51D3FA473AC5}" srcOrd="2" destOrd="0" parTransId="{76F50A74-64E4-4922-9F16-43E92806F397}" sibTransId="{4661B425-C3F5-472A-B50C-E50FC1FE73F8}"/>
    <dgm:cxn modelId="{44E3BE9B-E87A-4313-9F8A-560795243DD7}" srcId="{1EDD3FF8-361E-46C7-8E48-9E555C19870E}" destId="{BE9254D7-A07E-490B-9E56-10E2E984A7BB}" srcOrd="4" destOrd="0" parTransId="{31DC3DAF-1D8D-4BFD-9EB1-69303E9EF35F}" sibTransId="{46C23829-CAA0-410D-9B7C-7F90A6D13D53}"/>
    <dgm:cxn modelId="{FACA897E-5CB1-4133-A03C-AAF45A79D2EB}" type="presOf" srcId="{97723BF6-97CE-4E59-95E0-D3C96CE63B02}" destId="{4758E446-4793-4664-923B-C9298B478B07}" srcOrd="0" destOrd="0" presId="urn:microsoft.com/office/officeart/2005/8/layout/cycle6"/>
    <dgm:cxn modelId="{C430A91A-7C27-41FE-B089-967361329824}" srcId="{1EDD3FF8-361E-46C7-8E48-9E555C19870E}" destId="{33106D14-E369-4CD1-97C9-49037009FB91}" srcOrd="3" destOrd="0" parTransId="{E80545B6-C63A-4FF8-A06C-ED5E0D176588}" sibTransId="{B27AB62C-AB91-4BAA-9107-370FAEAA609E}"/>
    <dgm:cxn modelId="{D41D7254-D5F5-49F2-A07A-E84F7EF13B4C}" type="presOf" srcId="{46C23829-CAA0-410D-9B7C-7F90A6D13D53}" destId="{CA5BFCFC-0C07-4478-8900-F4008DAF3491}" srcOrd="0" destOrd="0" presId="urn:microsoft.com/office/officeart/2005/8/layout/cycle6"/>
    <dgm:cxn modelId="{0893F02E-4E5B-4D21-9830-157FCBC76CCD}" type="presOf" srcId="{772A3732-8C58-4009-B19D-E437603AB12E}" destId="{2593EE74-039D-41ED-BF88-1668E749368D}" srcOrd="0" destOrd="0" presId="urn:microsoft.com/office/officeart/2005/8/layout/cycle6"/>
    <dgm:cxn modelId="{471AC077-B265-4E07-BC1A-301F689F53C0}" type="presOf" srcId="{33106D14-E369-4CD1-97C9-49037009FB91}" destId="{49443CB4-88DF-4506-8FED-05E78350687F}" srcOrd="0" destOrd="0" presId="urn:microsoft.com/office/officeart/2005/8/layout/cycle6"/>
    <dgm:cxn modelId="{940BDD13-002B-4B67-81DD-95341AE7A21A}" type="presOf" srcId="{41409390-9EB8-4BF6-917E-ECF7D668C131}" destId="{990DCB66-CB2B-465C-AF3F-25B2D6784CCE}" srcOrd="0" destOrd="0" presId="urn:microsoft.com/office/officeart/2005/8/layout/cycle6"/>
    <dgm:cxn modelId="{5A0D102B-FA0C-41BE-AE56-3427A0C30E1E}" type="presOf" srcId="{BE9254D7-A07E-490B-9E56-10E2E984A7BB}" destId="{3038FDAF-D462-4694-BDD0-1E71C4C8D673}" srcOrd="0" destOrd="0" presId="urn:microsoft.com/office/officeart/2005/8/layout/cycle6"/>
    <dgm:cxn modelId="{D4F5EB85-5818-4AA3-A470-D5C5AA9986AE}" type="presOf" srcId="{C30A15C6-5D99-40F2-906E-233C6A35772C}" destId="{A8CB060D-70EC-450C-8F83-C40FC3FAE206}" srcOrd="0" destOrd="0" presId="urn:microsoft.com/office/officeart/2005/8/layout/cycle6"/>
    <dgm:cxn modelId="{949B18AD-A72C-4BDD-954C-3BE607A0F1BE}" srcId="{1EDD3FF8-361E-46C7-8E48-9E555C19870E}" destId="{772A3732-8C58-4009-B19D-E437603AB12E}" srcOrd="1" destOrd="0" parTransId="{406276F3-06F3-40CF-85D4-947EA22501DD}" sibTransId="{991B338C-A9C5-4040-A91C-FF3B5A7D9F92}"/>
    <dgm:cxn modelId="{3F321671-D3C1-4927-A7B7-D53F3C3F6CC0}" type="presOf" srcId="{991B338C-A9C5-4040-A91C-FF3B5A7D9F92}" destId="{9AB95E7F-857D-4E71-9826-DBA47A1CDD78}" srcOrd="0" destOrd="0" presId="urn:microsoft.com/office/officeart/2005/8/layout/cycle6"/>
    <dgm:cxn modelId="{BBDB558E-70A8-47A8-9261-BBBDB490586A}" type="presOf" srcId="{55DE5F1E-C6CF-4253-84D9-51D3FA473AC5}" destId="{E72304A4-2DD4-42C5-A09E-48C8EFF8156F}" srcOrd="0" destOrd="0" presId="urn:microsoft.com/office/officeart/2005/8/layout/cycle6"/>
    <dgm:cxn modelId="{A2F53781-7869-48A7-A775-50673BFD72C1}" type="presOf" srcId="{4661B425-C3F5-472A-B50C-E50FC1FE73F8}" destId="{AA517B86-586B-4AE4-A9CD-F8B774636B23}" srcOrd="0" destOrd="0" presId="urn:microsoft.com/office/officeart/2005/8/layout/cycle6"/>
    <dgm:cxn modelId="{97354311-1E9C-4766-B553-06A7409075A1}" type="presParOf" srcId="{1F3D8A64-3982-46D7-BFA7-3BBE0DCF2B75}" destId="{A8CB060D-70EC-450C-8F83-C40FC3FAE206}" srcOrd="0" destOrd="0" presId="urn:microsoft.com/office/officeart/2005/8/layout/cycle6"/>
    <dgm:cxn modelId="{FB216387-4C1A-42E0-A9A6-D89B06F52563}" type="presParOf" srcId="{1F3D8A64-3982-46D7-BFA7-3BBE0DCF2B75}" destId="{606B42F3-B686-4766-8162-5C5E2938A34C}" srcOrd="1" destOrd="0" presId="urn:microsoft.com/office/officeart/2005/8/layout/cycle6"/>
    <dgm:cxn modelId="{87546E0C-FB02-4FF0-9207-AAE34C737D42}" type="presParOf" srcId="{1F3D8A64-3982-46D7-BFA7-3BBE0DCF2B75}" destId="{990DCB66-CB2B-465C-AF3F-25B2D6784CCE}" srcOrd="2" destOrd="0" presId="urn:microsoft.com/office/officeart/2005/8/layout/cycle6"/>
    <dgm:cxn modelId="{3B79525A-B18C-41C2-A9B6-559B64A8CA11}" type="presParOf" srcId="{1F3D8A64-3982-46D7-BFA7-3BBE0DCF2B75}" destId="{2593EE74-039D-41ED-BF88-1668E749368D}" srcOrd="3" destOrd="0" presId="urn:microsoft.com/office/officeart/2005/8/layout/cycle6"/>
    <dgm:cxn modelId="{24D54C16-6AD3-4A66-AD76-F5116B27612F}" type="presParOf" srcId="{1F3D8A64-3982-46D7-BFA7-3BBE0DCF2B75}" destId="{75139107-7CA8-4F8A-B15E-744B7452D615}" srcOrd="4" destOrd="0" presId="urn:microsoft.com/office/officeart/2005/8/layout/cycle6"/>
    <dgm:cxn modelId="{6A80357D-E8D0-4648-B867-9A5136E3798C}" type="presParOf" srcId="{1F3D8A64-3982-46D7-BFA7-3BBE0DCF2B75}" destId="{9AB95E7F-857D-4E71-9826-DBA47A1CDD78}" srcOrd="5" destOrd="0" presId="urn:microsoft.com/office/officeart/2005/8/layout/cycle6"/>
    <dgm:cxn modelId="{F87B708E-B6B3-4667-9696-16B085935563}" type="presParOf" srcId="{1F3D8A64-3982-46D7-BFA7-3BBE0DCF2B75}" destId="{E72304A4-2DD4-42C5-A09E-48C8EFF8156F}" srcOrd="6" destOrd="0" presId="urn:microsoft.com/office/officeart/2005/8/layout/cycle6"/>
    <dgm:cxn modelId="{604C8346-D8B0-4189-A9C4-442D50C84D97}" type="presParOf" srcId="{1F3D8A64-3982-46D7-BFA7-3BBE0DCF2B75}" destId="{DEBDF779-115F-4C9A-A0DF-49102E94DD16}" srcOrd="7" destOrd="0" presId="urn:microsoft.com/office/officeart/2005/8/layout/cycle6"/>
    <dgm:cxn modelId="{81EBB17B-3FEB-408A-9A8E-7FB30F63E77F}" type="presParOf" srcId="{1F3D8A64-3982-46D7-BFA7-3BBE0DCF2B75}" destId="{AA517B86-586B-4AE4-A9CD-F8B774636B23}" srcOrd="8" destOrd="0" presId="urn:microsoft.com/office/officeart/2005/8/layout/cycle6"/>
    <dgm:cxn modelId="{1645C5FB-CF3C-44CF-A923-3EB210E137D6}" type="presParOf" srcId="{1F3D8A64-3982-46D7-BFA7-3BBE0DCF2B75}" destId="{49443CB4-88DF-4506-8FED-05E78350687F}" srcOrd="9" destOrd="0" presId="urn:microsoft.com/office/officeart/2005/8/layout/cycle6"/>
    <dgm:cxn modelId="{D572CEE1-2B29-4484-AD3D-098A26D4B642}" type="presParOf" srcId="{1F3D8A64-3982-46D7-BFA7-3BBE0DCF2B75}" destId="{2A9067B2-20C4-4CD6-A613-61DB22044909}" srcOrd="10" destOrd="0" presId="urn:microsoft.com/office/officeart/2005/8/layout/cycle6"/>
    <dgm:cxn modelId="{274A2E10-8AD7-4F4B-8DAB-6F82F5D23ECF}" type="presParOf" srcId="{1F3D8A64-3982-46D7-BFA7-3BBE0DCF2B75}" destId="{B1E1F804-FB39-4495-9DF5-8F41C10DF814}" srcOrd="11" destOrd="0" presId="urn:microsoft.com/office/officeart/2005/8/layout/cycle6"/>
    <dgm:cxn modelId="{313DB84D-D4CD-4A1E-B96D-B603B6606A90}" type="presParOf" srcId="{1F3D8A64-3982-46D7-BFA7-3BBE0DCF2B75}" destId="{3038FDAF-D462-4694-BDD0-1E71C4C8D673}" srcOrd="12" destOrd="0" presId="urn:microsoft.com/office/officeart/2005/8/layout/cycle6"/>
    <dgm:cxn modelId="{BD2C5A4B-7639-445A-968C-E1F779BA91DB}" type="presParOf" srcId="{1F3D8A64-3982-46D7-BFA7-3BBE0DCF2B75}" destId="{55A48921-1AFC-4535-A618-A6FCEBEBF364}" srcOrd="13" destOrd="0" presId="urn:microsoft.com/office/officeart/2005/8/layout/cycle6"/>
    <dgm:cxn modelId="{1769EE9A-FB6A-49EE-B060-2B1DB308BDF1}" type="presParOf" srcId="{1F3D8A64-3982-46D7-BFA7-3BBE0DCF2B75}" destId="{CA5BFCFC-0C07-4478-8900-F4008DAF3491}" srcOrd="14" destOrd="0" presId="urn:microsoft.com/office/officeart/2005/8/layout/cycle6"/>
    <dgm:cxn modelId="{9E936878-6D30-4182-AA67-3615B0D6CC67}" type="presParOf" srcId="{1F3D8A64-3982-46D7-BFA7-3BBE0DCF2B75}" destId="{4758E446-4793-4664-923B-C9298B478B07}" srcOrd="15" destOrd="0" presId="urn:microsoft.com/office/officeart/2005/8/layout/cycle6"/>
    <dgm:cxn modelId="{B0540935-E2CF-48A5-8080-CA0243B66236}" type="presParOf" srcId="{1F3D8A64-3982-46D7-BFA7-3BBE0DCF2B75}" destId="{A715087C-03C4-44A2-8304-CC485B5E3460}" srcOrd="16" destOrd="0" presId="urn:microsoft.com/office/officeart/2005/8/layout/cycle6"/>
    <dgm:cxn modelId="{6C2C67BF-F711-4960-A610-E9B8D0E2100B}" type="presParOf" srcId="{1F3D8A64-3982-46D7-BFA7-3BBE0DCF2B75}" destId="{CE62C9A8-F953-4FE1-9E57-E6EA83A98F15}" srcOrd="17" destOrd="0" presId="urn:microsoft.com/office/officeart/2005/8/layout/cycle6"/>
  </dgm:cxnLst>
  <dgm:bg>
    <a:effectLst>
      <a:glow rad="63500">
        <a:schemeClr val="accent4">
          <a:satMod val="175000"/>
          <a:alpha val="40000"/>
        </a:schemeClr>
      </a:glow>
      <a:outerShdw blurRad="76200" dir="13500000" sy="23000" kx="1200000" algn="br" rotWithShape="0">
        <a:prstClr val="black">
          <a:alpha val="2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AAB22E4-C54D-4148-AC67-F93C44C0D32F}" type="doc">
      <dgm:prSet loTypeId="urn:microsoft.com/office/officeart/2005/8/layout/radial1" loCatId="cycle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F08C39C0-A7C4-4B43-83B1-57372A5F790C}">
      <dgm:prSet phldrT="[文本]"/>
      <dgm:spPr/>
      <dgm:t>
        <a:bodyPr/>
        <a:lstStyle/>
        <a:p>
          <a:r>
            <a:rPr lang="zh-CN" altLang="en-US" dirty="0" smtClean="0"/>
            <a:t>特点</a:t>
          </a:r>
          <a:endParaRPr lang="zh-CN" altLang="en-US" dirty="0"/>
        </a:p>
      </dgm:t>
    </dgm:pt>
    <dgm:pt modelId="{27C0F0D2-73A4-4599-B3C9-9DAE33E09CA9}" type="parTrans" cxnId="{C2B497EE-7238-41C8-99AB-986FDAAA48C4}">
      <dgm:prSet/>
      <dgm:spPr/>
      <dgm:t>
        <a:bodyPr/>
        <a:lstStyle/>
        <a:p>
          <a:endParaRPr lang="zh-CN" altLang="en-US"/>
        </a:p>
      </dgm:t>
    </dgm:pt>
    <dgm:pt modelId="{BB2618DA-611B-403C-90FF-36FACD8501D1}" type="sibTrans" cxnId="{C2B497EE-7238-41C8-99AB-986FDAAA48C4}">
      <dgm:prSet/>
      <dgm:spPr/>
      <dgm:t>
        <a:bodyPr/>
        <a:lstStyle/>
        <a:p>
          <a:endParaRPr lang="zh-CN" altLang="en-US"/>
        </a:p>
      </dgm:t>
    </dgm:pt>
    <dgm:pt modelId="{8E21E9BF-6BBA-4C6A-B767-B34ECE7B8EFD}">
      <dgm:prSet phldrT="[文本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 dirty="0" smtClean="0"/>
            <a:t>主动</a:t>
          </a:r>
          <a:endParaRPr lang="en-US" altLang="zh-CN" sz="2400" b="1" dirty="0" smtClean="0"/>
        </a:p>
        <a:p>
          <a:r>
            <a:rPr lang="zh-CN" altLang="en-US" sz="2400" b="1" dirty="0" smtClean="0"/>
            <a:t>参与</a:t>
          </a:r>
          <a:endParaRPr lang="zh-CN" altLang="en-US" sz="2400" b="1" dirty="0"/>
        </a:p>
      </dgm:t>
    </dgm:pt>
    <dgm:pt modelId="{CF049DEC-E4F7-4869-842F-0E0BB690C15D}" type="parTrans" cxnId="{111643FE-F927-4640-A949-C0AA6EFDA3B8}">
      <dgm:prSet/>
      <dgm:spPr/>
      <dgm:t>
        <a:bodyPr/>
        <a:lstStyle/>
        <a:p>
          <a:endParaRPr lang="zh-CN" altLang="en-US"/>
        </a:p>
      </dgm:t>
    </dgm:pt>
    <dgm:pt modelId="{537AC2B8-C2DF-486D-AB4C-0B2439A30B6B}" type="sibTrans" cxnId="{111643FE-F927-4640-A949-C0AA6EFDA3B8}">
      <dgm:prSet/>
      <dgm:spPr/>
      <dgm:t>
        <a:bodyPr/>
        <a:lstStyle/>
        <a:p>
          <a:endParaRPr lang="zh-CN" altLang="en-US"/>
        </a:p>
      </dgm:t>
    </dgm:pt>
    <dgm:pt modelId="{3223C6D3-25BA-42F3-B1A9-5079B725ED5E}">
      <dgm:prSet phldrT="[文本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 dirty="0" smtClean="0"/>
            <a:t>早期</a:t>
          </a:r>
          <a:endParaRPr lang="en-US" altLang="zh-CN" sz="2400" b="1" dirty="0" smtClean="0"/>
        </a:p>
        <a:p>
          <a:r>
            <a:rPr lang="zh-CN" altLang="en-US" sz="2400" b="1" dirty="0" smtClean="0"/>
            <a:t>同步</a:t>
          </a:r>
        </a:p>
      </dgm:t>
    </dgm:pt>
    <dgm:pt modelId="{C963339C-3911-4D5F-91A6-60B7C0FCA810}" type="parTrans" cxnId="{124BD185-0D9A-4668-A468-4525A409B57F}">
      <dgm:prSet/>
      <dgm:spPr/>
      <dgm:t>
        <a:bodyPr/>
        <a:lstStyle/>
        <a:p>
          <a:endParaRPr lang="zh-CN" altLang="en-US"/>
        </a:p>
      </dgm:t>
    </dgm:pt>
    <dgm:pt modelId="{BC55FD07-480B-4708-A62C-8F729A9B4925}" type="sibTrans" cxnId="{124BD185-0D9A-4668-A468-4525A409B57F}">
      <dgm:prSet/>
      <dgm:spPr/>
      <dgm:t>
        <a:bodyPr/>
        <a:lstStyle/>
        <a:p>
          <a:endParaRPr lang="zh-CN" altLang="en-US"/>
        </a:p>
      </dgm:t>
    </dgm:pt>
    <dgm:pt modelId="{EADD4717-B930-4B83-88D3-0E707638DA1C}">
      <dgm:prSet phldrT="[文本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/>
            <a:t>功能评估与训练</a:t>
          </a:r>
          <a:endParaRPr lang="en-US" altLang="zh-CN" sz="2000" b="1" dirty="0" smtClean="0"/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000" b="1" dirty="0" smtClean="0"/>
            <a:t>贯穿始终</a:t>
          </a:r>
        </a:p>
      </dgm:t>
    </dgm:pt>
    <dgm:pt modelId="{2D68DEE7-2E38-4781-A5FB-31C5871AFF8F}" type="parTrans" cxnId="{A30F05B3-B685-43F7-919A-1DBBC48F67FE}">
      <dgm:prSet/>
      <dgm:spPr/>
      <dgm:t>
        <a:bodyPr/>
        <a:lstStyle/>
        <a:p>
          <a:endParaRPr lang="zh-CN" altLang="en-US"/>
        </a:p>
      </dgm:t>
    </dgm:pt>
    <dgm:pt modelId="{43099C24-5A6D-4990-8DAB-DA748D394EA9}" type="sibTrans" cxnId="{A30F05B3-B685-43F7-919A-1DBBC48F67FE}">
      <dgm:prSet/>
      <dgm:spPr/>
      <dgm:t>
        <a:bodyPr/>
        <a:lstStyle/>
        <a:p>
          <a:endParaRPr lang="zh-CN" altLang="en-US"/>
        </a:p>
      </dgm:t>
    </dgm:pt>
    <dgm:pt modelId="{7CE05579-1338-49DC-9630-7BC42D96A5D6}">
      <dgm:prSet phldrT="[文本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 dirty="0" smtClean="0"/>
            <a:t>注重</a:t>
          </a:r>
          <a:endParaRPr lang="en-US" altLang="zh-CN" sz="2400" b="1" dirty="0" smtClean="0"/>
        </a:p>
        <a:p>
          <a:r>
            <a:rPr lang="zh-CN" altLang="en-US" sz="2400" b="1" dirty="0" smtClean="0"/>
            <a:t>实用</a:t>
          </a:r>
        </a:p>
      </dgm:t>
    </dgm:pt>
    <dgm:pt modelId="{2CC09B2B-A333-4965-82E2-06D4DD06C8BC}" type="parTrans" cxnId="{0E996744-CCEB-4FF2-BDCE-A37F96F145C1}">
      <dgm:prSet/>
      <dgm:spPr/>
      <dgm:t>
        <a:bodyPr/>
        <a:lstStyle/>
        <a:p>
          <a:endParaRPr lang="zh-CN" altLang="en-US"/>
        </a:p>
      </dgm:t>
    </dgm:pt>
    <dgm:pt modelId="{4334BCE3-1313-4472-A3CD-1F5544CEC60C}" type="sibTrans" cxnId="{0E996744-CCEB-4FF2-BDCE-A37F96F145C1}">
      <dgm:prSet/>
      <dgm:spPr/>
      <dgm:t>
        <a:bodyPr/>
        <a:lstStyle/>
        <a:p>
          <a:endParaRPr lang="zh-CN" altLang="en-US"/>
        </a:p>
      </dgm:t>
    </dgm:pt>
    <dgm:pt modelId="{A3B14FB3-E61F-4CC3-A51B-428C7E3CB449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2400" b="1" dirty="0" smtClean="0"/>
            <a:t>密切</a:t>
          </a:r>
          <a:endParaRPr lang="en-US" altLang="zh-CN" sz="2400" b="1" dirty="0" smtClean="0"/>
        </a:p>
        <a:p>
          <a:r>
            <a:rPr lang="zh-CN" altLang="en-US" sz="2400" b="1" dirty="0" smtClean="0"/>
            <a:t>协作</a:t>
          </a:r>
        </a:p>
      </dgm:t>
    </dgm:pt>
    <dgm:pt modelId="{4514E89A-BB01-48B4-8387-09434599B9E4}" type="parTrans" cxnId="{13A566BC-2AEE-4CD0-BCD8-74D23186C56C}">
      <dgm:prSet/>
      <dgm:spPr/>
      <dgm:t>
        <a:bodyPr/>
        <a:lstStyle/>
        <a:p>
          <a:endParaRPr lang="zh-CN" altLang="en-US"/>
        </a:p>
      </dgm:t>
    </dgm:pt>
    <dgm:pt modelId="{6E6436A5-E5DC-42EC-8D11-626AD89DBB38}" type="sibTrans" cxnId="{13A566BC-2AEE-4CD0-BCD8-74D23186C56C}">
      <dgm:prSet/>
      <dgm:spPr/>
      <dgm:t>
        <a:bodyPr/>
        <a:lstStyle/>
        <a:p>
          <a:endParaRPr lang="zh-CN" altLang="en-US"/>
        </a:p>
      </dgm:t>
    </dgm:pt>
    <dgm:pt modelId="{64886CCE-3D50-44AA-9107-A81F624AF812}" type="pres">
      <dgm:prSet presAssocID="{7AAB22E4-C54D-4148-AC67-F93C44C0D32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B58224D-95BD-4AC3-8031-95BCAEB25AB2}" type="pres">
      <dgm:prSet presAssocID="{F08C39C0-A7C4-4B43-83B1-57372A5F790C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1E330494-E066-4008-82C1-440141E973D2}" type="pres">
      <dgm:prSet presAssocID="{CF049DEC-E4F7-4869-842F-0E0BB690C15D}" presName="Name9" presStyleLbl="parChTrans1D2" presStyleIdx="0" presStyleCnt="5"/>
      <dgm:spPr/>
      <dgm:t>
        <a:bodyPr/>
        <a:lstStyle/>
        <a:p>
          <a:endParaRPr lang="zh-CN" altLang="en-US"/>
        </a:p>
      </dgm:t>
    </dgm:pt>
    <dgm:pt modelId="{26806154-DC16-4500-908F-D961670A9E69}" type="pres">
      <dgm:prSet presAssocID="{CF049DEC-E4F7-4869-842F-0E0BB690C15D}" presName="connTx" presStyleLbl="parChTrans1D2" presStyleIdx="0" presStyleCnt="5"/>
      <dgm:spPr/>
      <dgm:t>
        <a:bodyPr/>
        <a:lstStyle/>
        <a:p>
          <a:endParaRPr lang="zh-CN" altLang="en-US"/>
        </a:p>
      </dgm:t>
    </dgm:pt>
    <dgm:pt modelId="{80CD5B78-C76A-4A47-9EB3-D105313E3588}" type="pres">
      <dgm:prSet presAssocID="{8E21E9BF-6BBA-4C6A-B767-B34ECE7B8EF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81473F-8667-4A45-858B-047D56B0FE0E}" type="pres">
      <dgm:prSet presAssocID="{C963339C-3911-4D5F-91A6-60B7C0FCA810}" presName="Name9" presStyleLbl="parChTrans1D2" presStyleIdx="1" presStyleCnt="5"/>
      <dgm:spPr/>
      <dgm:t>
        <a:bodyPr/>
        <a:lstStyle/>
        <a:p>
          <a:endParaRPr lang="zh-CN" altLang="en-US"/>
        </a:p>
      </dgm:t>
    </dgm:pt>
    <dgm:pt modelId="{C676CA02-8E03-42E7-9088-63047AA93773}" type="pres">
      <dgm:prSet presAssocID="{C963339C-3911-4D5F-91A6-60B7C0FCA810}" presName="connTx" presStyleLbl="parChTrans1D2" presStyleIdx="1" presStyleCnt="5"/>
      <dgm:spPr/>
      <dgm:t>
        <a:bodyPr/>
        <a:lstStyle/>
        <a:p>
          <a:endParaRPr lang="zh-CN" altLang="en-US"/>
        </a:p>
      </dgm:t>
    </dgm:pt>
    <dgm:pt modelId="{AC56D599-2E57-49C0-B2A6-16CE524F72FF}" type="pres">
      <dgm:prSet presAssocID="{3223C6D3-25BA-42F3-B1A9-5079B725ED5E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66FAE7-4E17-4C5A-A8D3-871174156BCB}" type="pres">
      <dgm:prSet presAssocID="{2D68DEE7-2E38-4781-A5FB-31C5871AFF8F}" presName="Name9" presStyleLbl="parChTrans1D2" presStyleIdx="2" presStyleCnt="5"/>
      <dgm:spPr/>
      <dgm:t>
        <a:bodyPr/>
        <a:lstStyle/>
        <a:p>
          <a:endParaRPr lang="zh-CN" altLang="en-US"/>
        </a:p>
      </dgm:t>
    </dgm:pt>
    <dgm:pt modelId="{A36DB7C6-D6AB-457B-91FF-2213676C0D2E}" type="pres">
      <dgm:prSet presAssocID="{2D68DEE7-2E38-4781-A5FB-31C5871AFF8F}" presName="connTx" presStyleLbl="parChTrans1D2" presStyleIdx="2" presStyleCnt="5"/>
      <dgm:spPr/>
      <dgm:t>
        <a:bodyPr/>
        <a:lstStyle/>
        <a:p>
          <a:endParaRPr lang="zh-CN" altLang="en-US"/>
        </a:p>
      </dgm:t>
    </dgm:pt>
    <dgm:pt modelId="{8283C445-BB6A-498D-8744-F40DB2CAA0D2}" type="pres">
      <dgm:prSet presAssocID="{EADD4717-B930-4B83-88D3-0E707638DA1C}" presName="node" presStyleLbl="node1" presStyleIdx="2" presStyleCnt="5" custScaleX="104374" custScaleY="105056" custRadScaleRad="104428" custRadScaleInc="653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285F36-6DD1-4C0E-B360-5507289AFC24}" type="pres">
      <dgm:prSet presAssocID="{2CC09B2B-A333-4965-82E2-06D4DD06C8BC}" presName="Name9" presStyleLbl="parChTrans1D2" presStyleIdx="3" presStyleCnt="5"/>
      <dgm:spPr/>
      <dgm:t>
        <a:bodyPr/>
        <a:lstStyle/>
        <a:p>
          <a:endParaRPr lang="zh-CN" altLang="en-US"/>
        </a:p>
      </dgm:t>
    </dgm:pt>
    <dgm:pt modelId="{19C1E03D-38FD-4C39-9818-47A94CB6967E}" type="pres">
      <dgm:prSet presAssocID="{2CC09B2B-A333-4965-82E2-06D4DD06C8BC}" presName="connTx" presStyleLbl="parChTrans1D2" presStyleIdx="3" presStyleCnt="5"/>
      <dgm:spPr/>
      <dgm:t>
        <a:bodyPr/>
        <a:lstStyle/>
        <a:p>
          <a:endParaRPr lang="zh-CN" altLang="en-US"/>
        </a:p>
      </dgm:t>
    </dgm:pt>
    <dgm:pt modelId="{19C3F516-CDF6-4C1F-A4FC-6A10CCD8FC83}" type="pres">
      <dgm:prSet presAssocID="{7CE05579-1338-49DC-9630-7BC42D96A5D6}" presName="node" presStyleLbl="node1" presStyleIdx="3" presStyleCnt="5" custScaleX="106363" custScaleY="10516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E81969-A8CF-488D-BA69-3FC736C9D9C6}" type="pres">
      <dgm:prSet presAssocID="{4514E89A-BB01-48B4-8387-09434599B9E4}" presName="Name9" presStyleLbl="parChTrans1D2" presStyleIdx="4" presStyleCnt="5"/>
      <dgm:spPr/>
      <dgm:t>
        <a:bodyPr/>
        <a:lstStyle/>
        <a:p>
          <a:endParaRPr lang="zh-CN" altLang="en-US"/>
        </a:p>
      </dgm:t>
    </dgm:pt>
    <dgm:pt modelId="{8BFD1021-1AD5-42A1-9CEA-AF55706D806A}" type="pres">
      <dgm:prSet presAssocID="{4514E89A-BB01-48B4-8387-09434599B9E4}" presName="connTx" presStyleLbl="parChTrans1D2" presStyleIdx="4" presStyleCnt="5"/>
      <dgm:spPr/>
      <dgm:t>
        <a:bodyPr/>
        <a:lstStyle/>
        <a:p>
          <a:endParaRPr lang="zh-CN" altLang="en-US"/>
        </a:p>
      </dgm:t>
    </dgm:pt>
    <dgm:pt modelId="{F33EE8F7-83E1-42C5-8745-49D903A67473}" type="pres">
      <dgm:prSet presAssocID="{A3B14FB3-E61F-4CC3-A51B-428C7E3CB44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38814AF-57C2-4CC5-8C58-9ACA7F52D49F}" type="presOf" srcId="{7AAB22E4-C54D-4148-AC67-F93C44C0D32F}" destId="{64886CCE-3D50-44AA-9107-A81F624AF812}" srcOrd="0" destOrd="0" presId="urn:microsoft.com/office/officeart/2005/8/layout/radial1"/>
    <dgm:cxn modelId="{4587655B-725A-4FEC-873A-8C5BA63E5272}" type="presOf" srcId="{2D68DEE7-2E38-4781-A5FB-31C5871AFF8F}" destId="{A36DB7C6-D6AB-457B-91FF-2213676C0D2E}" srcOrd="1" destOrd="0" presId="urn:microsoft.com/office/officeart/2005/8/layout/radial1"/>
    <dgm:cxn modelId="{D8AFAA8F-DB29-47F8-BEFA-EFA3EA68B1D1}" type="presOf" srcId="{4514E89A-BB01-48B4-8387-09434599B9E4}" destId="{E7E81969-A8CF-488D-BA69-3FC736C9D9C6}" srcOrd="0" destOrd="0" presId="urn:microsoft.com/office/officeart/2005/8/layout/radial1"/>
    <dgm:cxn modelId="{124BD185-0D9A-4668-A468-4525A409B57F}" srcId="{F08C39C0-A7C4-4B43-83B1-57372A5F790C}" destId="{3223C6D3-25BA-42F3-B1A9-5079B725ED5E}" srcOrd="1" destOrd="0" parTransId="{C963339C-3911-4D5F-91A6-60B7C0FCA810}" sibTransId="{BC55FD07-480B-4708-A62C-8F729A9B4925}"/>
    <dgm:cxn modelId="{13A566BC-2AEE-4CD0-BCD8-74D23186C56C}" srcId="{F08C39C0-A7C4-4B43-83B1-57372A5F790C}" destId="{A3B14FB3-E61F-4CC3-A51B-428C7E3CB449}" srcOrd="4" destOrd="0" parTransId="{4514E89A-BB01-48B4-8387-09434599B9E4}" sibTransId="{6E6436A5-E5DC-42EC-8D11-626AD89DBB38}"/>
    <dgm:cxn modelId="{9248EEC1-C61C-479D-99E6-A71273065FBA}" type="presOf" srcId="{2D68DEE7-2E38-4781-A5FB-31C5871AFF8F}" destId="{5366FAE7-4E17-4C5A-A8D3-871174156BCB}" srcOrd="0" destOrd="0" presId="urn:microsoft.com/office/officeart/2005/8/layout/radial1"/>
    <dgm:cxn modelId="{DBD4FDA8-2ECC-46C7-B49B-EA7B6075139E}" type="presOf" srcId="{3223C6D3-25BA-42F3-B1A9-5079B725ED5E}" destId="{AC56D599-2E57-49C0-B2A6-16CE524F72FF}" srcOrd="0" destOrd="0" presId="urn:microsoft.com/office/officeart/2005/8/layout/radial1"/>
    <dgm:cxn modelId="{C2B497EE-7238-41C8-99AB-986FDAAA48C4}" srcId="{7AAB22E4-C54D-4148-AC67-F93C44C0D32F}" destId="{F08C39C0-A7C4-4B43-83B1-57372A5F790C}" srcOrd="0" destOrd="0" parTransId="{27C0F0D2-73A4-4599-B3C9-9DAE33E09CA9}" sibTransId="{BB2618DA-611B-403C-90FF-36FACD8501D1}"/>
    <dgm:cxn modelId="{C56BFC7D-D436-4E0D-861B-FC03185FAF35}" type="presOf" srcId="{F08C39C0-A7C4-4B43-83B1-57372A5F790C}" destId="{4B58224D-95BD-4AC3-8031-95BCAEB25AB2}" srcOrd="0" destOrd="0" presId="urn:microsoft.com/office/officeart/2005/8/layout/radial1"/>
    <dgm:cxn modelId="{5CEF8811-4B72-44D9-AB78-CAF2B6A6E476}" type="presOf" srcId="{CF049DEC-E4F7-4869-842F-0E0BB690C15D}" destId="{26806154-DC16-4500-908F-D961670A9E69}" srcOrd="1" destOrd="0" presId="urn:microsoft.com/office/officeart/2005/8/layout/radial1"/>
    <dgm:cxn modelId="{0E996744-CCEB-4FF2-BDCE-A37F96F145C1}" srcId="{F08C39C0-A7C4-4B43-83B1-57372A5F790C}" destId="{7CE05579-1338-49DC-9630-7BC42D96A5D6}" srcOrd="3" destOrd="0" parTransId="{2CC09B2B-A333-4965-82E2-06D4DD06C8BC}" sibTransId="{4334BCE3-1313-4472-A3CD-1F5544CEC60C}"/>
    <dgm:cxn modelId="{D76E203C-0024-489F-BD0F-F59F51471AAB}" type="presOf" srcId="{8E21E9BF-6BBA-4C6A-B767-B34ECE7B8EFD}" destId="{80CD5B78-C76A-4A47-9EB3-D105313E3588}" srcOrd="0" destOrd="0" presId="urn:microsoft.com/office/officeart/2005/8/layout/radial1"/>
    <dgm:cxn modelId="{6DDED4C4-AA3E-492D-9722-34F2A0EF2C39}" type="presOf" srcId="{EADD4717-B930-4B83-88D3-0E707638DA1C}" destId="{8283C445-BB6A-498D-8744-F40DB2CAA0D2}" srcOrd="0" destOrd="0" presId="urn:microsoft.com/office/officeart/2005/8/layout/radial1"/>
    <dgm:cxn modelId="{7605327D-277B-439C-A3AA-7EBDC63DCEF6}" type="presOf" srcId="{2CC09B2B-A333-4965-82E2-06D4DD06C8BC}" destId="{B0285F36-6DD1-4C0E-B360-5507289AFC24}" srcOrd="0" destOrd="0" presId="urn:microsoft.com/office/officeart/2005/8/layout/radial1"/>
    <dgm:cxn modelId="{E15BCC28-13C7-4E2C-9256-A8E02DA38690}" type="presOf" srcId="{4514E89A-BB01-48B4-8387-09434599B9E4}" destId="{8BFD1021-1AD5-42A1-9CEA-AF55706D806A}" srcOrd="1" destOrd="0" presId="urn:microsoft.com/office/officeart/2005/8/layout/radial1"/>
    <dgm:cxn modelId="{65028973-24CE-4E8A-80E2-ABD79926F308}" type="presOf" srcId="{C963339C-3911-4D5F-91A6-60B7C0FCA810}" destId="{4181473F-8667-4A45-858B-047D56B0FE0E}" srcOrd="0" destOrd="0" presId="urn:microsoft.com/office/officeart/2005/8/layout/radial1"/>
    <dgm:cxn modelId="{D806C49C-134F-49DA-B2AD-C295E9E485AE}" type="presOf" srcId="{7CE05579-1338-49DC-9630-7BC42D96A5D6}" destId="{19C3F516-CDF6-4C1F-A4FC-6A10CCD8FC83}" srcOrd="0" destOrd="0" presId="urn:microsoft.com/office/officeart/2005/8/layout/radial1"/>
    <dgm:cxn modelId="{74F4A083-FACA-460A-9F1F-9CC154252583}" type="presOf" srcId="{A3B14FB3-E61F-4CC3-A51B-428C7E3CB449}" destId="{F33EE8F7-83E1-42C5-8745-49D903A67473}" srcOrd="0" destOrd="0" presId="urn:microsoft.com/office/officeart/2005/8/layout/radial1"/>
    <dgm:cxn modelId="{E394E7C4-0283-4876-83F3-5CC1E42D3ABD}" type="presOf" srcId="{C963339C-3911-4D5F-91A6-60B7C0FCA810}" destId="{C676CA02-8E03-42E7-9088-63047AA93773}" srcOrd="1" destOrd="0" presId="urn:microsoft.com/office/officeart/2005/8/layout/radial1"/>
    <dgm:cxn modelId="{A30F05B3-B685-43F7-919A-1DBBC48F67FE}" srcId="{F08C39C0-A7C4-4B43-83B1-57372A5F790C}" destId="{EADD4717-B930-4B83-88D3-0E707638DA1C}" srcOrd="2" destOrd="0" parTransId="{2D68DEE7-2E38-4781-A5FB-31C5871AFF8F}" sibTransId="{43099C24-5A6D-4990-8DAB-DA748D394EA9}"/>
    <dgm:cxn modelId="{111643FE-F927-4640-A949-C0AA6EFDA3B8}" srcId="{F08C39C0-A7C4-4B43-83B1-57372A5F790C}" destId="{8E21E9BF-6BBA-4C6A-B767-B34ECE7B8EFD}" srcOrd="0" destOrd="0" parTransId="{CF049DEC-E4F7-4869-842F-0E0BB690C15D}" sibTransId="{537AC2B8-C2DF-486D-AB4C-0B2439A30B6B}"/>
    <dgm:cxn modelId="{C94031E0-D9A0-485B-9017-D4F39B0E0A3E}" type="presOf" srcId="{2CC09B2B-A333-4965-82E2-06D4DD06C8BC}" destId="{19C1E03D-38FD-4C39-9818-47A94CB6967E}" srcOrd="1" destOrd="0" presId="urn:microsoft.com/office/officeart/2005/8/layout/radial1"/>
    <dgm:cxn modelId="{BBE68B56-47CF-43E3-9247-EE69FFA62C5F}" type="presOf" srcId="{CF049DEC-E4F7-4869-842F-0E0BB690C15D}" destId="{1E330494-E066-4008-82C1-440141E973D2}" srcOrd="0" destOrd="0" presId="urn:microsoft.com/office/officeart/2005/8/layout/radial1"/>
    <dgm:cxn modelId="{7A4C12E9-80CA-41E8-9B47-0EA748677274}" type="presParOf" srcId="{64886CCE-3D50-44AA-9107-A81F624AF812}" destId="{4B58224D-95BD-4AC3-8031-95BCAEB25AB2}" srcOrd="0" destOrd="0" presId="urn:microsoft.com/office/officeart/2005/8/layout/radial1"/>
    <dgm:cxn modelId="{7E4BC551-E749-45BF-A892-A62139C260DF}" type="presParOf" srcId="{64886CCE-3D50-44AA-9107-A81F624AF812}" destId="{1E330494-E066-4008-82C1-440141E973D2}" srcOrd="1" destOrd="0" presId="urn:microsoft.com/office/officeart/2005/8/layout/radial1"/>
    <dgm:cxn modelId="{F1FC6B09-1322-4F8C-BB0A-C8D1465866FC}" type="presParOf" srcId="{1E330494-E066-4008-82C1-440141E973D2}" destId="{26806154-DC16-4500-908F-D961670A9E69}" srcOrd="0" destOrd="0" presId="urn:microsoft.com/office/officeart/2005/8/layout/radial1"/>
    <dgm:cxn modelId="{3449C00A-6097-4592-9BB8-C5EA9C9D1F1D}" type="presParOf" srcId="{64886CCE-3D50-44AA-9107-A81F624AF812}" destId="{80CD5B78-C76A-4A47-9EB3-D105313E3588}" srcOrd="2" destOrd="0" presId="urn:microsoft.com/office/officeart/2005/8/layout/radial1"/>
    <dgm:cxn modelId="{7B06B82E-1C8F-4A39-B3BC-7A6629E32ED7}" type="presParOf" srcId="{64886CCE-3D50-44AA-9107-A81F624AF812}" destId="{4181473F-8667-4A45-858B-047D56B0FE0E}" srcOrd="3" destOrd="0" presId="urn:microsoft.com/office/officeart/2005/8/layout/radial1"/>
    <dgm:cxn modelId="{664A64A7-95BC-4281-850C-E9F5EBA3BE00}" type="presParOf" srcId="{4181473F-8667-4A45-858B-047D56B0FE0E}" destId="{C676CA02-8E03-42E7-9088-63047AA93773}" srcOrd="0" destOrd="0" presId="urn:microsoft.com/office/officeart/2005/8/layout/radial1"/>
    <dgm:cxn modelId="{682E9EB3-C3D6-446D-A183-1F05124F8B2D}" type="presParOf" srcId="{64886CCE-3D50-44AA-9107-A81F624AF812}" destId="{AC56D599-2E57-49C0-B2A6-16CE524F72FF}" srcOrd="4" destOrd="0" presId="urn:microsoft.com/office/officeart/2005/8/layout/radial1"/>
    <dgm:cxn modelId="{3EE2A9B8-7B6D-4094-84E4-AF8CF0416C73}" type="presParOf" srcId="{64886CCE-3D50-44AA-9107-A81F624AF812}" destId="{5366FAE7-4E17-4C5A-A8D3-871174156BCB}" srcOrd="5" destOrd="0" presId="urn:microsoft.com/office/officeart/2005/8/layout/radial1"/>
    <dgm:cxn modelId="{801D899A-65C9-4562-B64D-0114A14CDFF1}" type="presParOf" srcId="{5366FAE7-4E17-4C5A-A8D3-871174156BCB}" destId="{A36DB7C6-D6AB-457B-91FF-2213676C0D2E}" srcOrd="0" destOrd="0" presId="urn:microsoft.com/office/officeart/2005/8/layout/radial1"/>
    <dgm:cxn modelId="{AA687349-61D1-403A-AB04-2606A2599602}" type="presParOf" srcId="{64886CCE-3D50-44AA-9107-A81F624AF812}" destId="{8283C445-BB6A-498D-8744-F40DB2CAA0D2}" srcOrd="6" destOrd="0" presId="urn:microsoft.com/office/officeart/2005/8/layout/radial1"/>
    <dgm:cxn modelId="{2B79521E-14A1-46B6-B6F0-D14D153FFCD5}" type="presParOf" srcId="{64886CCE-3D50-44AA-9107-A81F624AF812}" destId="{B0285F36-6DD1-4C0E-B360-5507289AFC24}" srcOrd="7" destOrd="0" presId="urn:microsoft.com/office/officeart/2005/8/layout/radial1"/>
    <dgm:cxn modelId="{DEE03A01-789A-44B7-8A48-8E1402CBC72B}" type="presParOf" srcId="{B0285F36-6DD1-4C0E-B360-5507289AFC24}" destId="{19C1E03D-38FD-4C39-9818-47A94CB6967E}" srcOrd="0" destOrd="0" presId="urn:microsoft.com/office/officeart/2005/8/layout/radial1"/>
    <dgm:cxn modelId="{30912108-B27B-46F7-98CD-5DC6B2E22114}" type="presParOf" srcId="{64886CCE-3D50-44AA-9107-A81F624AF812}" destId="{19C3F516-CDF6-4C1F-A4FC-6A10CCD8FC83}" srcOrd="8" destOrd="0" presId="urn:microsoft.com/office/officeart/2005/8/layout/radial1"/>
    <dgm:cxn modelId="{B2B0DACD-E1C5-4087-A0E3-724F9DF70BC1}" type="presParOf" srcId="{64886CCE-3D50-44AA-9107-A81F624AF812}" destId="{E7E81969-A8CF-488D-BA69-3FC736C9D9C6}" srcOrd="9" destOrd="0" presId="urn:microsoft.com/office/officeart/2005/8/layout/radial1"/>
    <dgm:cxn modelId="{D8E2BD9B-64E7-4D50-9960-6509DD23D1F5}" type="presParOf" srcId="{E7E81969-A8CF-488D-BA69-3FC736C9D9C6}" destId="{8BFD1021-1AD5-42A1-9CEA-AF55706D806A}" srcOrd="0" destOrd="0" presId="urn:microsoft.com/office/officeart/2005/8/layout/radial1"/>
    <dgm:cxn modelId="{2BFD33ED-DCCE-44BD-858C-F442115B64B2}" type="presParOf" srcId="{64886CCE-3D50-44AA-9107-A81F624AF812}" destId="{F33EE8F7-83E1-42C5-8745-49D903A67473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4C9B65B-E634-44E4-8473-A3177B69069F}" type="doc">
      <dgm:prSet loTypeId="urn:microsoft.com/office/officeart/2005/8/layout/chevron2" loCatId="list" qsTypeId="urn:microsoft.com/office/officeart/2005/8/quickstyle/simple1#6" qsCatId="simple" csTypeId="urn:microsoft.com/office/officeart/2005/8/colors/accent1_2#6" csCatId="accent1" phldr="1"/>
      <dgm:spPr/>
      <dgm:t>
        <a:bodyPr/>
        <a:lstStyle/>
        <a:p>
          <a:endParaRPr lang="zh-CN" altLang="en-US"/>
        </a:p>
      </dgm:t>
    </dgm:pt>
    <dgm:pt modelId="{9C4926D5-61EE-4BBF-B966-3A650F454088}">
      <dgm:prSet phldrT="[文本]" custT="1"/>
      <dgm:spPr/>
      <dgm:t>
        <a:bodyPr/>
        <a:lstStyle/>
        <a:p>
          <a:endParaRPr lang="zh-CN" altLang="en-US" sz="2400" dirty="0"/>
        </a:p>
      </dgm:t>
    </dgm:pt>
    <dgm:pt modelId="{6673BFF1-E1F9-468B-9151-F9AE32338C66}" type="parTrans" cxnId="{5A2A599E-C60F-4330-B0AC-15EB34DB3CEF}">
      <dgm:prSet/>
      <dgm:spPr/>
      <dgm:t>
        <a:bodyPr/>
        <a:lstStyle/>
        <a:p>
          <a:endParaRPr lang="zh-CN" altLang="en-US"/>
        </a:p>
      </dgm:t>
    </dgm:pt>
    <dgm:pt modelId="{1FCB44F9-6EF8-4F69-8D6D-7205C2F6F66B}" type="sibTrans" cxnId="{5A2A599E-C60F-4330-B0AC-15EB34DB3CEF}">
      <dgm:prSet/>
      <dgm:spPr/>
      <dgm:t>
        <a:bodyPr/>
        <a:lstStyle/>
        <a:p>
          <a:endParaRPr lang="zh-CN" altLang="en-US"/>
        </a:p>
      </dgm:t>
    </dgm:pt>
    <dgm:pt modelId="{661DFCC2-B818-458A-9DD4-4E2151D90173}">
      <dgm:prSet phldrT="[文本]"/>
      <dgm:spPr/>
      <dgm:t>
        <a:bodyPr/>
        <a:lstStyle/>
        <a:p>
          <a:r>
            <a:rPr lang="zh-CN" b="1" dirty="0" smtClean="0">
              <a:solidFill>
                <a:srgbClr val="FF6600"/>
              </a:solidFill>
            </a:rPr>
            <a:t>开展康复训练，改善生活自理能力和劳动就业能力</a:t>
          </a:r>
          <a:endParaRPr lang="zh-CN" altLang="en-US" b="1" dirty="0" smtClean="0">
            <a:solidFill>
              <a:srgbClr val="FF6600"/>
            </a:solidFill>
          </a:endParaRPr>
        </a:p>
      </dgm:t>
    </dgm:pt>
    <dgm:pt modelId="{D6C9C52A-2322-4164-BA6E-72CE4199EFA4}" type="parTrans" cxnId="{477B5A23-E52C-4545-98FC-435C01060D8D}">
      <dgm:prSet/>
      <dgm:spPr/>
      <dgm:t>
        <a:bodyPr/>
        <a:lstStyle/>
        <a:p>
          <a:endParaRPr lang="zh-CN" altLang="en-US"/>
        </a:p>
      </dgm:t>
    </dgm:pt>
    <dgm:pt modelId="{33888502-2D4B-4BB9-A501-56829D9AE1FF}" type="sibTrans" cxnId="{477B5A23-E52C-4545-98FC-435C01060D8D}">
      <dgm:prSet/>
      <dgm:spPr/>
      <dgm:t>
        <a:bodyPr/>
        <a:lstStyle/>
        <a:p>
          <a:endParaRPr lang="zh-CN" altLang="en-US"/>
        </a:p>
      </dgm:t>
    </dgm:pt>
    <dgm:pt modelId="{EDA53893-FBCD-49B0-B5ED-1E918DA1233A}">
      <dgm:prSet phldrT="[文本]" custT="1"/>
      <dgm:spPr/>
      <dgm:t>
        <a:bodyPr/>
        <a:lstStyle/>
        <a:p>
          <a:r>
            <a:rPr lang="zh-CN" altLang="en-US" sz="3200" b="1" dirty="0" smtClean="0"/>
            <a:t>容</a:t>
          </a:r>
          <a:endParaRPr lang="zh-CN" altLang="en-US" sz="3200" b="1" dirty="0"/>
        </a:p>
      </dgm:t>
    </dgm:pt>
    <dgm:pt modelId="{BC35DE73-E1CD-4BFA-91D2-94DC150EBCDC}" type="parTrans" cxnId="{0D0C3F1D-5AEC-4F02-AC54-A20DE6FD107C}">
      <dgm:prSet/>
      <dgm:spPr/>
      <dgm:t>
        <a:bodyPr/>
        <a:lstStyle/>
        <a:p>
          <a:endParaRPr lang="zh-CN" altLang="en-US"/>
        </a:p>
      </dgm:t>
    </dgm:pt>
    <dgm:pt modelId="{D9001B4F-A220-4C03-89B5-B140444742B4}" type="sibTrans" cxnId="{0D0C3F1D-5AEC-4F02-AC54-A20DE6FD107C}">
      <dgm:prSet/>
      <dgm:spPr/>
      <dgm:t>
        <a:bodyPr/>
        <a:lstStyle/>
        <a:p>
          <a:endParaRPr lang="zh-CN" altLang="en-US"/>
        </a:p>
      </dgm:t>
    </dgm:pt>
    <dgm:pt modelId="{2CC92B56-CB6D-4F06-B604-1D4E7B7E3FD8}">
      <dgm:prSet phldrT="[文本]"/>
      <dgm:spPr/>
      <dgm:t>
        <a:bodyPr/>
        <a:lstStyle/>
        <a:p>
          <a:r>
            <a:rPr lang="zh-CN" b="1" dirty="0" smtClean="0">
              <a:solidFill>
                <a:srgbClr val="FF6600"/>
              </a:solidFill>
            </a:rPr>
            <a:t>开展职业培训，进行就业辅导，协助解决就业问题</a:t>
          </a:r>
          <a:endParaRPr lang="zh-CN" altLang="en-US" b="1" dirty="0" smtClean="0">
            <a:solidFill>
              <a:srgbClr val="FF6600"/>
            </a:solidFill>
          </a:endParaRPr>
        </a:p>
      </dgm:t>
    </dgm:pt>
    <dgm:pt modelId="{A8977C0B-B5E8-4FE8-B6B1-1B0BF0BF0CB6}" type="parTrans" cxnId="{0271ED9A-308D-4028-AC2D-AF59AF0F732D}">
      <dgm:prSet/>
      <dgm:spPr/>
      <dgm:t>
        <a:bodyPr/>
        <a:lstStyle/>
        <a:p>
          <a:endParaRPr lang="zh-CN" altLang="en-US"/>
        </a:p>
      </dgm:t>
    </dgm:pt>
    <dgm:pt modelId="{7E5399BF-1790-4A1D-AA58-DDD679740C8D}" type="sibTrans" cxnId="{0271ED9A-308D-4028-AC2D-AF59AF0F732D}">
      <dgm:prSet/>
      <dgm:spPr/>
      <dgm:t>
        <a:bodyPr/>
        <a:lstStyle/>
        <a:p>
          <a:endParaRPr lang="zh-CN" altLang="en-US"/>
        </a:p>
      </dgm:t>
    </dgm:pt>
    <dgm:pt modelId="{2F92DE1F-E8D3-4D10-BD88-BDF882CE25C4}">
      <dgm:prSet phldrT="[文本]" phldr="1"/>
      <dgm:spPr/>
      <dgm:t>
        <a:bodyPr/>
        <a:lstStyle/>
        <a:p>
          <a:endParaRPr lang="zh-CN" altLang="en-US" dirty="0"/>
        </a:p>
      </dgm:t>
    </dgm:pt>
    <dgm:pt modelId="{5ACAAC52-6DBB-45B4-9283-F033D34F0B74}" type="parTrans" cxnId="{9D17E63C-1618-4F6A-9AB6-5AB61BCACFD4}">
      <dgm:prSet/>
      <dgm:spPr/>
      <dgm:t>
        <a:bodyPr/>
        <a:lstStyle/>
        <a:p>
          <a:endParaRPr lang="zh-CN" altLang="en-US"/>
        </a:p>
      </dgm:t>
    </dgm:pt>
    <dgm:pt modelId="{8B25E84C-ED1E-4CF8-B26C-5ACB09D4B8DC}" type="sibTrans" cxnId="{9D17E63C-1618-4F6A-9AB6-5AB61BCACFD4}">
      <dgm:prSet/>
      <dgm:spPr/>
      <dgm:t>
        <a:bodyPr/>
        <a:lstStyle/>
        <a:p>
          <a:endParaRPr lang="zh-CN" altLang="en-US"/>
        </a:p>
      </dgm:t>
    </dgm:pt>
    <dgm:pt modelId="{F7EE5CB0-06E0-4511-8B10-B7E52E29DC4C}">
      <dgm:prSet phldrT="[文本]"/>
      <dgm:spPr/>
      <dgm:t>
        <a:bodyPr/>
        <a:lstStyle/>
        <a:p>
          <a:r>
            <a:rPr lang="zh-CN" b="1" dirty="0" smtClean="0">
              <a:solidFill>
                <a:srgbClr val="FF6600"/>
              </a:solidFill>
            </a:rPr>
            <a:t>正确对待残疾人，消除歧视，帮助</a:t>
          </a:r>
          <a:r>
            <a:rPr lang="zh-CN" altLang="en-US" b="1" dirty="0" smtClean="0">
              <a:solidFill>
                <a:srgbClr val="FF6600"/>
              </a:solidFill>
            </a:rPr>
            <a:t>其</a:t>
          </a:r>
          <a:r>
            <a:rPr lang="zh-CN" b="1" dirty="0" smtClean="0">
              <a:solidFill>
                <a:srgbClr val="FF6600"/>
              </a:solidFill>
            </a:rPr>
            <a:t>树立回归社会的信心</a:t>
          </a:r>
          <a:endParaRPr lang="zh-CN" altLang="en-US" b="1" dirty="0" smtClean="0">
            <a:solidFill>
              <a:srgbClr val="FF6600"/>
            </a:solidFill>
          </a:endParaRPr>
        </a:p>
      </dgm:t>
    </dgm:pt>
    <dgm:pt modelId="{904060DF-CE5F-4A6B-B534-4B78E824B096}" type="parTrans" cxnId="{3E5560F0-EAF4-4D57-87C8-BDB187D3AABE}">
      <dgm:prSet/>
      <dgm:spPr/>
      <dgm:t>
        <a:bodyPr/>
        <a:lstStyle/>
        <a:p>
          <a:endParaRPr lang="zh-CN" altLang="en-US"/>
        </a:p>
      </dgm:t>
    </dgm:pt>
    <dgm:pt modelId="{7B4E373B-43C3-4E2D-A193-88FD6E965DE3}" type="sibTrans" cxnId="{3E5560F0-EAF4-4D57-87C8-BDB187D3AABE}">
      <dgm:prSet/>
      <dgm:spPr/>
      <dgm:t>
        <a:bodyPr/>
        <a:lstStyle/>
        <a:p>
          <a:endParaRPr lang="zh-CN" altLang="en-US"/>
        </a:p>
      </dgm:t>
    </dgm:pt>
    <dgm:pt modelId="{968FA85C-090F-4FEE-B4B5-E96FFD2C862C}">
      <dgm:prSet/>
      <dgm:spPr/>
      <dgm:t>
        <a:bodyPr/>
        <a:lstStyle/>
        <a:p>
          <a:endParaRPr lang="zh-CN" altLang="en-US"/>
        </a:p>
      </dgm:t>
    </dgm:pt>
    <dgm:pt modelId="{7C4721B3-E82B-4A3E-9B01-D97BB8C6E600}" type="parTrans" cxnId="{63CD5960-BD04-475A-AA4E-83943472586D}">
      <dgm:prSet/>
      <dgm:spPr/>
      <dgm:t>
        <a:bodyPr/>
        <a:lstStyle/>
        <a:p>
          <a:endParaRPr lang="zh-CN" altLang="en-US"/>
        </a:p>
      </dgm:t>
    </dgm:pt>
    <dgm:pt modelId="{28BBA8C1-AEB5-4917-8848-45D2B8820973}" type="sibTrans" cxnId="{63CD5960-BD04-475A-AA4E-83943472586D}">
      <dgm:prSet/>
      <dgm:spPr/>
      <dgm:t>
        <a:bodyPr/>
        <a:lstStyle/>
        <a:p>
          <a:endParaRPr lang="zh-CN" altLang="en-US"/>
        </a:p>
      </dgm:t>
    </dgm:pt>
    <dgm:pt modelId="{19B8D952-7C30-4386-96F1-57F378FBF05B}">
      <dgm:prSet custT="1"/>
      <dgm:spPr/>
      <dgm:t>
        <a:bodyPr/>
        <a:lstStyle/>
        <a:p>
          <a:r>
            <a:rPr lang="zh-CN" altLang="en-US" sz="3200" dirty="0" smtClean="0"/>
            <a:t>内</a:t>
          </a:r>
          <a:endParaRPr lang="zh-CN" altLang="en-US" sz="3200" dirty="0"/>
        </a:p>
      </dgm:t>
    </dgm:pt>
    <dgm:pt modelId="{676191BF-CA14-4154-BE75-C1779C4F02C7}" type="parTrans" cxnId="{E6C0BB2A-289E-407F-AC6F-A4FC7C6A5B67}">
      <dgm:prSet/>
      <dgm:spPr/>
      <dgm:t>
        <a:bodyPr/>
        <a:lstStyle/>
        <a:p>
          <a:endParaRPr lang="zh-CN" altLang="en-US"/>
        </a:p>
      </dgm:t>
    </dgm:pt>
    <dgm:pt modelId="{611311BB-B40E-4516-8FB3-31C26ED18393}" type="sibTrans" cxnId="{E6C0BB2A-289E-407F-AC6F-A4FC7C6A5B67}">
      <dgm:prSet/>
      <dgm:spPr/>
      <dgm:t>
        <a:bodyPr/>
        <a:lstStyle/>
        <a:p>
          <a:endParaRPr lang="zh-CN" altLang="en-US"/>
        </a:p>
      </dgm:t>
    </dgm:pt>
    <dgm:pt modelId="{15CF585F-5370-49E7-B3F3-A64EFCC582C5}">
      <dgm:prSet/>
      <dgm:spPr/>
      <dgm:t>
        <a:bodyPr/>
        <a:lstStyle/>
        <a:p>
          <a:r>
            <a:rPr lang="zh-CN" b="1" dirty="0" smtClean="0">
              <a:solidFill>
                <a:srgbClr val="FF6600"/>
              </a:solidFill>
            </a:rPr>
            <a:t>普查社区残疾人的基本情况</a:t>
          </a:r>
          <a:endParaRPr lang="zh-CN" altLang="en-US" b="1" dirty="0">
            <a:solidFill>
              <a:srgbClr val="FF6600"/>
            </a:solidFill>
          </a:endParaRPr>
        </a:p>
      </dgm:t>
    </dgm:pt>
    <dgm:pt modelId="{6C321267-6A0E-43F6-8018-8564F839FA6A}" type="parTrans" cxnId="{8E7C76D9-488A-437D-92A9-1E9589F5F0A1}">
      <dgm:prSet/>
      <dgm:spPr/>
      <dgm:t>
        <a:bodyPr/>
        <a:lstStyle/>
        <a:p>
          <a:endParaRPr lang="zh-CN" altLang="en-US"/>
        </a:p>
      </dgm:t>
    </dgm:pt>
    <dgm:pt modelId="{B13C6393-8225-4156-900D-0B0CBF154D80}" type="sibTrans" cxnId="{8E7C76D9-488A-437D-92A9-1E9589F5F0A1}">
      <dgm:prSet/>
      <dgm:spPr/>
      <dgm:t>
        <a:bodyPr/>
        <a:lstStyle/>
        <a:p>
          <a:endParaRPr lang="zh-CN" altLang="en-US"/>
        </a:p>
      </dgm:t>
    </dgm:pt>
    <dgm:pt modelId="{AC20C21B-0E24-46A9-A656-67AE24CDE7DE}">
      <dgm:prSet/>
      <dgm:spPr/>
      <dgm:t>
        <a:bodyPr/>
        <a:lstStyle/>
        <a:p>
          <a:r>
            <a:rPr lang="zh-CN" b="1" dirty="0" smtClean="0">
              <a:solidFill>
                <a:srgbClr val="FF6600"/>
              </a:solidFill>
            </a:rPr>
            <a:t>积极开展预防残损的工作</a:t>
          </a:r>
          <a:endParaRPr lang="zh-CN" altLang="en-US" b="1" dirty="0" smtClean="0">
            <a:solidFill>
              <a:srgbClr val="FF6600"/>
            </a:solidFill>
          </a:endParaRPr>
        </a:p>
      </dgm:t>
    </dgm:pt>
    <dgm:pt modelId="{A54DF59B-87DD-4BDB-A5E6-341451BDF79A}" type="parTrans" cxnId="{18316ADD-B49E-458A-A54C-70B972287B8D}">
      <dgm:prSet/>
      <dgm:spPr/>
      <dgm:t>
        <a:bodyPr/>
        <a:lstStyle/>
        <a:p>
          <a:endParaRPr lang="zh-CN" altLang="en-US"/>
        </a:p>
      </dgm:t>
    </dgm:pt>
    <dgm:pt modelId="{B1EA7214-5354-43C3-993F-64CF24CD536B}" type="sibTrans" cxnId="{18316ADD-B49E-458A-A54C-70B972287B8D}">
      <dgm:prSet/>
      <dgm:spPr/>
      <dgm:t>
        <a:bodyPr/>
        <a:lstStyle/>
        <a:p>
          <a:endParaRPr lang="zh-CN" altLang="en-US"/>
        </a:p>
      </dgm:t>
    </dgm:pt>
    <dgm:pt modelId="{4816CB21-D9F3-4949-934D-62236977C64F}" type="pres">
      <dgm:prSet presAssocID="{F4C9B65B-E634-44E4-8473-A3177B69069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2A44167-0B92-4D47-B5EE-C216D8E5494B}" type="pres">
      <dgm:prSet presAssocID="{968FA85C-090F-4FEE-B4B5-E96FFD2C862C}" presName="composite" presStyleCnt="0"/>
      <dgm:spPr/>
    </dgm:pt>
    <dgm:pt modelId="{BA483FDB-994A-4BB1-AD57-468ACA4E6F8A}" type="pres">
      <dgm:prSet presAssocID="{968FA85C-090F-4FEE-B4B5-E96FFD2C862C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35211D-F7DD-4AD2-B9D5-C5571E11204D}" type="pres">
      <dgm:prSet presAssocID="{968FA85C-090F-4FEE-B4B5-E96FFD2C862C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AA10EC-7A65-4D70-B4E6-AC90161EEFBA}" type="pres">
      <dgm:prSet presAssocID="{28BBA8C1-AEB5-4917-8848-45D2B8820973}" presName="sp" presStyleCnt="0"/>
      <dgm:spPr/>
    </dgm:pt>
    <dgm:pt modelId="{7538B735-5EA1-4E74-9D92-A80CCA5F3D65}" type="pres">
      <dgm:prSet presAssocID="{19B8D952-7C30-4386-96F1-57F378FBF05B}" presName="composite" presStyleCnt="0"/>
      <dgm:spPr/>
    </dgm:pt>
    <dgm:pt modelId="{CAE12148-AA6B-4AAC-8D42-0E4C474DF5A6}" type="pres">
      <dgm:prSet presAssocID="{19B8D952-7C30-4386-96F1-57F378FBF05B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C72337-3BC0-4CD6-9468-CF35813438F6}" type="pres">
      <dgm:prSet presAssocID="{19B8D952-7C30-4386-96F1-57F378FBF05B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3CDF87-A856-40B5-B045-D045BF978EA5}" type="pres">
      <dgm:prSet presAssocID="{611311BB-B40E-4516-8FB3-31C26ED18393}" presName="sp" presStyleCnt="0"/>
      <dgm:spPr/>
    </dgm:pt>
    <dgm:pt modelId="{1D4EB6DA-7FF1-4BB4-A531-16E2923A9C7C}" type="pres">
      <dgm:prSet presAssocID="{9C4926D5-61EE-4BBF-B966-3A650F454088}" presName="composite" presStyleCnt="0"/>
      <dgm:spPr/>
    </dgm:pt>
    <dgm:pt modelId="{EC85F793-3238-4CAE-97C1-BFBACCC685E9}" type="pres">
      <dgm:prSet presAssocID="{9C4926D5-61EE-4BBF-B966-3A650F454088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666A0E-9AE2-400D-84BA-9E291C4C70FE}" type="pres">
      <dgm:prSet presAssocID="{9C4926D5-61EE-4BBF-B966-3A650F454088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C3B19D-106B-4A5A-B323-DEE15A89A466}" type="pres">
      <dgm:prSet presAssocID="{1FCB44F9-6EF8-4F69-8D6D-7205C2F6F66B}" presName="sp" presStyleCnt="0"/>
      <dgm:spPr/>
    </dgm:pt>
    <dgm:pt modelId="{91AE1225-7F33-4046-9EE8-072243C62A54}" type="pres">
      <dgm:prSet presAssocID="{EDA53893-FBCD-49B0-B5ED-1E918DA1233A}" presName="composite" presStyleCnt="0"/>
      <dgm:spPr/>
    </dgm:pt>
    <dgm:pt modelId="{C0E32507-FA77-4F38-863E-061C342BDB62}" type="pres">
      <dgm:prSet presAssocID="{EDA53893-FBCD-49B0-B5ED-1E918DA1233A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1698FA-3F14-4488-ABC8-66D5DFA07166}" type="pres">
      <dgm:prSet presAssocID="{EDA53893-FBCD-49B0-B5ED-1E918DA1233A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8D3BBD-34AD-47F3-A59B-1F197B2BADC5}" type="pres">
      <dgm:prSet presAssocID="{D9001B4F-A220-4C03-89B5-B140444742B4}" presName="sp" presStyleCnt="0"/>
      <dgm:spPr/>
    </dgm:pt>
    <dgm:pt modelId="{FD8B9892-535B-4AE1-817B-D3DB6B120CA4}" type="pres">
      <dgm:prSet presAssocID="{2F92DE1F-E8D3-4D10-BD88-BDF882CE25C4}" presName="composite" presStyleCnt="0"/>
      <dgm:spPr/>
    </dgm:pt>
    <dgm:pt modelId="{55D20967-FDBB-4867-B388-F2FE222B732F}" type="pres">
      <dgm:prSet presAssocID="{2F92DE1F-E8D3-4D10-BD88-BDF882CE25C4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D946F5-5D17-404A-B435-8ED6091C600A}" type="pres">
      <dgm:prSet presAssocID="{2F92DE1F-E8D3-4D10-BD88-BDF882CE25C4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717FEAA-7A5E-4121-BF81-5046C4E3A426}" type="presOf" srcId="{661DFCC2-B818-458A-9DD4-4E2151D90173}" destId="{2C666A0E-9AE2-400D-84BA-9E291C4C70FE}" srcOrd="0" destOrd="0" presId="urn:microsoft.com/office/officeart/2005/8/layout/chevron2"/>
    <dgm:cxn modelId="{9D17E63C-1618-4F6A-9AB6-5AB61BCACFD4}" srcId="{F4C9B65B-E634-44E4-8473-A3177B69069F}" destId="{2F92DE1F-E8D3-4D10-BD88-BDF882CE25C4}" srcOrd="4" destOrd="0" parTransId="{5ACAAC52-6DBB-45B4-9283-F033D34F0B74}" sibTransId="{8B25E84C-ED1E-4CF8-B26C-5ACB09D4B8DC}"/>
    <dgm:cxn modelId="{2ADEAACB-8FB7-464F-B018-79DF9A83F1F7}" type="presOf" srcId="{2F92DE1F-E8D3-4D10-BD88-BDF882CE25C4}" destId="{55D20967-FDBB-4867-B388-F2FE222B732F}" srcOrd="0" destOrd="0" presId="urn:microsoft.com/office/officeart/2005/8/layout/chevron2"/>
    <dgm:cxn modelId="{18316ADD-B49E-458A-A54C-70B972287B8D}" srcId="{19B8D952-7C30-4386-96F1-57F378FBF05B}" destId="{AC20C21B-0E24-46A9-A656-67AE24CDE7DE}" srcOrd="0" destOrd="0" parTransId="{A54DF59B-87DD-4BDB-A5E6-341451BDF79A}" sibTransId="{B1EA7214-5354-43C3-993F-64CF24CD536B}"/>
    <dgm:cxn modelId="{477B5A23-E52C-4545-98FC-435C01060D8D}" srcId="{9C4926D5-61EE-4BBF-B966-3A650F454088}" destId="{661DFCC2-B818-458A-9DD4-4E2151D90173}" srcOrd="0" destOrd="0" parTransId="{D6C9C52A-2322-4164-BA6E-72CE4199EFA4}" sibTransId="{33888502-2D4B-4BB9-A501-56829D9AE1FF}"/>
    <dgm:cxn modelId="{03DE3001-A68C-4FF1-8AB6-0F4705B1755B}" type="presOf" srcId="{19B8D952-7C30-4386-96F1-57F378FBF05B}" destId="{CAE12148-AA6B-4AAC-8D42-0E4C474DF5A6}" srcOrd="0" destOrd="0" presId="urn:microsoft.com/office/officeart/2005/8/layout/chevron2"/>
    <dgm:cxn modelId="{1ECF946B-827E-4FF5-8E01-5250D4EAE8AB}" type="presOf" srcId="{968FA85C-090F-4FEE-B4B5-E96FFD2C862C}" destId="{BA483FDB-994A-4BB1-AD57-468ACA4E6F8A}" srcOrd="0" destOrd="0" presId="urn:microsoft.com/office/officeart/2005/8/layout/chevron2"/>
    <dgm:cxn modelId="{41C01745-62BB-42F9-BB3E-187F65E4A2EA}" type="presOf" srcId="{AC20C21B-0E24-46A9-A656-67AE24CDE7DE}" destId="{82C72337-3BC0-4CD6-9468-CF35813438F6}" srcOrd="0" destOrd="0" presId="urn:microsoft.com/office/officeart/2005/8/layout/chevron2"/>
    <dgm:cxn modelId="{E6C0BB2A-289E-407F-AC6F-A4FC7C6A5B67}" srcId="{F4C9B65B-E634-44E4-8473-A3177B69069F}" destId="{19B8D952-7C30-4386-96F1-57F378FBF05B}" srcOrd="1" destOrd="0" parTransId="{676191BF-CA14-4154-BE75-C1779C4F02C7}" sibTransId="{611311BB-B40E-4516-8FB3-31C26ED18393}"/>
    <dgm:cxn modelId="{0271ED9A-308D-4028-AC2D-AF59AF0F732D}" srcId="{EDA53893-FBCD-49B0-B5ED-1E918DA1233A}" destId="{2CC92B56-CB6D-4F06-B604-1D4E7B7E3FD8}" srcOrd="0" destOrd="0" parTransId="{A8977C0B-B5E8-4FE8-B6B1-1B0BF0BF0CB6}" sibTransId="{7E5399BF-1790-4A1D-AA58-DDD679740C8D}"/>
    <dgm:cxn modelId="{63CD5960-BD04-475A-AA4E-83943472586D}" srcId="{F4C9B65B-E634-44E4-8473-A3177B69069F}" destId="{968FA85C-090F-4FEE-B4B5-E96FFD2C862C}" srcOrd="0" destOrd="0" parTransId="{7C4721B3-E82B-4A3E-9B01-D97BB8C6E600}" sibTransId="{28BBA8C1-AEB5-4917-8848-45D2B8820973}"/>
    <dgm:cxn modelId="{1DD4C7C9-EA7B-4617-875D-1FB337BF1EC5}" type="presOf" srcId="{F7EE5CB0-06E0-4511-8B10-B7E52E29DC4C}" destId="{72D946F5-5D17-404A-B435-8ED6091C600A}" srcOrd="0" destOrd="0" presId="urn:microsoft.com/office/officeart/2005/8/layout/chevron2"/>
    <dgm:cxn modelId="{7A7B1A4D-E703-4565-AA84-F61B02F8B1D9}" type="presOf" srcId="{2CC92B56-CB6D-4F06-B604-1D4E7B7E3FD8}" destId="{961698FA-3F14-4488-ABC8-66D5DFA07166}" srcOrd="0" destOrd="0" presId="urn:microsoft.com/office/officeart/2005/8/layout/chevron2"/>
    <dgm:cxn modelId="{8E7C76D9-488A-437D-92A9-1E9589F5F0A1}" srcId="{968FA85C-090F-4FEE-B4B5-E96FFD2C862C}" destId="{15CF585F-5370-49E7-B3F3-A64EFCC582C5}" srcOrd="0" destOrd="0" parTransId="{6C321267-6A0E-43F6-8018-8564F839FA6A}" sibTransId="{B13C6393-8225-4156-900D-0B0CBF154D80}"/>
    <dgm:cxn modelId="{3E5560F0-EAF4-4D57-87C8-BDB187D3AABE}" srcId="{2F92DE1F-E8D3-4D10-BD88-BDF882CE25C4}" destId="{F7EE5CB0-06E0-4511-8B10-B7E52E29DC4C}" srcOrd="0" destOrd="0" parTransId="{904060DF-CE5F-4A6B-B534-4B78E824B096}" sibTransId="{7B4E373B-43C3-4E2D-A193-88FD6E965DE3}"/>
    <dgm:cxn modelId="{49E1D91F-9148-4FB1-A98B-7940A3ADB0A7}" type="presOf" srcId="{F4C9B65B-E634-44E4-8473-A3177B69069F}" destId="{4816CB21-D9F3-4949-934D-62236977C64F}" srcOrd="0" destOrd="0" presId="urn:microsoft.com/office/officeart/2005/8/layout/chevron2"/>
    <dgm:cxn modelId="{041ABD80-E6CF-4025-AB5A-A5A6E6897D40}" type="presOf" srcId="{9C4926D5-61EE-4BBF-B966-3A650F454088}" destId="{EC85F793-3238-4CAE-97C1-BFBACCC685E9}" srcOrd="0" destOrd="0" presId="urn:microsoft.com/office/officeart/2005/8/layout/chevron2"/>
    <dgm:cxn modelId="{89C2940D-80AD-4E2C-88CD-6410F2F9AF85}" type="presOf" srcId="{EDA53893-FBCD-49B0-B5ED-1E918DA1233A}" destId="{C0E32507-FA77-4F38-863E-061C342BDB62}" srcOrd="0" destOrd="0" presId="urn:microsoft.com/office/officeart/2005/8/layout/chevron2"/>
    <dgm:cxn modelId="{0D0C3F1D-5AEC-4F02-AC54-A20DE6FD107C}" srcId="{F4C9B65B-E634-44E4-8473-A3177B69069F}" destId="{EDA53893-FBCD-49B0-B5ED-1E918DA1233A}" srcOrd="3" destOrd="0" parTransId="{BC35DE73-E1CD-4BFA-91D2-94DC150EBCDC}" sibTransId="{D9001B4F-A220-4C03-89B5-B140444742B4}"/>
    <dgm:cxn modelId="{B2BAF3AE-265A-459A-98F3-535993E14A10}" type="presOf" srcId="{15CF585F-5370-49E7-B3F3-A64EFCC582C5}" destId="{3135211D-F7DD-4AD2-B9D5-C5571E11204D}" srcOrd="0" destOrd="0" presId="urn:microsoft.com/office/officeart/2005/8/layout/chevron2"/>
    <dgm:cxn modelId="{5A2A599E-C60F-4330-B0AC-15EB34DB3CEF}" srcId="{F4C9B65B-E634-44E4-8473-A3177B69069F}" destId="{9C4926D5-61EE-4BBF-B966-3A650F454088}" srcOrd="2" destOrd="0" parTransId="{6673BFF1-E1F9-468B-9151-F9AE32338C66}" sibTransId="{1FCB44F9-6EF8-4F69-8D6D-7205C2F6F66B}"/>
    <dgm:cxn modelId="{E5590F20-368E-43FB-B834-C9D4516F98A1}" type="presParOf" srcId="{4816CB21-D9F3-4949-934D-62236977C64F}" destId="{32A44167-0B92-4D47-B5EE-C216D8E5494B}" srcOrd="0" destOrd="0" presId="urn:microsoft.com/office/officeart/2005/8/layout/chevron2"/>
    <dgm:cxn modelId="{6BC761EA-1CF2-4F31-9083-43182E73C02C}" type="presParOf" srcId="{32A44167-0B92-4D47-B5EE-C216D8E5494B}" destId="{BA483FDB-994A-4BB1-AD57-468ACA4E6F8A}" srcOrd="0" destOrd="0" presId="urn:microsoft.com/office/officeart/2005/8/layout/chevron2"/>
    <dgm:cxn modelId="{4F7E089D-E5FF-4D5F-BD7D-902A47C2201D}" type="presParOf" srcId="{32A44167-0B92-4D47-B5EE-C216D8E5494B}" destId="{3135211D-F7DD-4AD2-B9D5-C5571E11204D}" srcOrd="1" destOrd="0" presId="urn:microsoft.com/office/officeart/2005/8/layout/chevron2"/>
    <dgm:cxn modelId="{7D7C61A9-3F31-4FA3-9FD4-F92B1C8BCE1A}" type="presParOf" srcId="{4816CB21-D9F3-4949-934D-62236977C64F}" destId="{6AAA10EC-7A65-4D70-B4E6-AC90161EEFBA}" srcOrd="1" destOrd="0" presId="urn:microsoft.com/office/officeart/2005/8/layout/chevron2"/>
    <dgm:cxn modelId="{087E6F36-EC7D-47E6-8735-6FF6CC709FA7}" type="presParOf" srcId="{4816CB21-D9F3-4949-934D-62236977C64F}" destId="{7538B735-5EA1-4E74-9D92-A80CCA5F3D65}" srcOrd="2" destOrd="0" presId="urn:microsoft.com/office/officeart/2005/8/layout/chevron2"/>
    <dgm:cxn modelId="{6D8BD0A9-6251-4809-B8BE-8618CA280151}" type="presParOf" srcId="{7538B735-5EA1-4E74-9D92-A80CCA5F3D65}" destId="{CAE12148-AA6B-4AAC-8D42-0E4C474DF5A6}" srcOrd="0" destOrd="0" presId="urn:microsoft.com/office/officeart/2005/8/layout/chevron2"/>
    <dgm:cxn modelId="{D51E6B25-729C-4C61-A0BC-1371CBB76E72}" type="presParOf" srcId="{7538B735-5EA1-4E74-9D92-A80CCA5F3D65}" destId="{82C72337-3BC0-4CD6-9468-CF35813438F6}" srcOrd="1" destOrd="0" presId="urn:microsoft.com/office/officeart/2005/8/layout/chevron2"/>
    <dgm:cxn modelId="{7E47A661-F41D-45A1-8129-847B5904B676}" type="presParOf" srcId="{4816CB21-D9F3-4949-934D-62236977C64F}" destId="{BD3CDF87-A856-40B5-B045-D045BF978EA5}" srcOrd="3" destOrd="0" presId="urn:microsoft.com/office/officeart/2005/8/layout/chevron2"/>
    <dgm:cxn modelId="{18B769F0-A760-46C0-A9E6-986F74017D24}" type="presParOf" srcId="{4816CB21-D9F3-4949-934D-62236977C64F}" destId="{1D4EB6DA-7FF1-4BB4-A531-16E2923A9C7C}" srcOrd="4" destOrd="0" presId="urn:microsoft.com/office/officeart/2005/8/layout/chevron2"/>
    <dgm:cxn modelId="{20F88891-C119-4A2F-84C4-A570CB323340}" type="presParOf" srcId="{1D4EB6DA-7FF1-4BB4-A531-16E2923A9C7C}" destId="{EC85F793-3238-4CAE-97C1-BFBACCC685E9}" srcOrd="0" destOrd="0" presId="urn:microsoft.com/office/officeart/2005/8/layout/chevron2"/>
    <dgm:cxn modelId="{E2F3D340-7824-43FE-AB24-DDBDDA393524}" type="presParOf" srcId="{1D4EB6DA-7FF1-4BB4-A531-16E2923A9C7C}" destId="{2C666A0E-9AE2-400D-84BA-9E291C4C70FE}" srcOrd="1" destOrd="0" presId="urn:microsoft.com/office/officeart/2005/8/layout/chevron2"/>
    <dgm:cxn modelId="{8CB3CF07-91B1-4FB8-A371-A082FB6F870C}" type="presParOf" srcId="{4816CB21-D9F3-4949-934D-62236977C64F}" destId="{0EC3B19D-106B-4A5A-B323-DEE15A89A466}" srcOrd="5" destOrd="0" presId="urn:microsoft.com/office/officeart/2005/8/layout/chevron2"/>
    <dgm:cxn modelId="{C222B5AB-464D-4DD9-91F3-803036442104}" type="presParOf" srcId="{4816CB21-D9F3-4949-934D-62236977C64F}" destId="{91AE1225-7F33-4046-9EE8-072243C62A54}" srcOrd="6" destOrd="0" presId="urn:microsoft.com/office/officeart/2005/8/layout/chevron2"/>
    <dgm:cxn modelId="{95244BE8-3720-48D0-9F95-B84CEFFEB90C}" type="presParOf" srcId="{91AE1225-7F33-4046-9EE8-072243C62A54}" destId="{C0E32507-FA77-4F38-863E-061C342BDB62}" srcOrd="0" destOrd="0" presId="urn:microsoft.com/office/officeart/2005/8/layout/chevron2"/>
    <dgm:cxn modelId="{5953C4C9-0200-4B14-A407-F9F5BFED9B1F}" type="presParOf" srcId="{91AE1225-7F33-4046-9EE8-072243C62A54}" destId="{961698FA-3F14-4488-ABC8-66D5DFA07166}" srcOrd="1" destOrd="0" presId="urn:microsoft.com/office/officeart/2005/8/layout/chevron2"/>
    <dgm:cxn modelId="{CCC8A108-276C-478C-A63C-836284968B31}" type="presParOf" srcId="{4816CB21-D9F3-4949-934D-62236977C64F}" destId="{548D3BBD-34AD-47F3-A59B-1F197B2BADC5}" srcOrd="7" destOrd="0" presId="urn:microsoft.com/office/officeart/2005/8/layout/chevron2"/>
    <dgm:cxn modelId="{1ADA539A-3AEA-47A1-BD21-38F742615E53}" type="presParOf" srcId="{4816CB21-D9F3-4949-934D-62236977C64F}" destId="{FD8B9892-535B-4AE1-817B-D3DB6B120CA4}" srcOrd="8" destOrd="0" presId="urn:microsoft.com/office/officeart/2005/8/layout/chevron2"/>
    <dgm:cxn modelId="{A5E659ED-23AC-460F-9A16-338035ECA41F}" type="presParOf" srcId="{FD8B9892-535B-4AE1-817B-D3DB6B120CA4}" destId="{55D20967-FDBB-4867-B388-F2FE222B732F}" srcOrd="0" destOrd="0" presId="urn:microsoft.com/office/officeart/2005/8/layout/chevron2"/>
    <dgm:cxn modelId="{927BCDAF-B41C-493B-BE18-BE56A08ED6D9}" type="presParOf" srcId="{FD8B9892-535B-4AE1-817B-D3DB6B120CA4}" destId="{72D946F5-5D17-404A-B435-8ED6091C600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4C9B65B-E634-44E4-8473-A3177B69069F}" type="doc">
      <dgm:prSet loTypeId="urn:microsoft.com/office/officeart/2005/8/layout/chevron2" loCatId="list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zh-CN" altLang="en-US"/>
        </a:p>
      </dgm:t>
    </dgm:pt>
    <dgm:pt modelId="{9C4926D5-61EE-4BBF-B966-3A650F454088}">
      <dgm:prSet phldrT="[文本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zh-CN" altLang="en-US" sz="2400" dirty="0"/>
        </a:p>
      </dgm:t>
    </dgm:pt>
    <dgm:pt modelId="{6673BFF1-E1F9-468B-9151-F9AE32338C66}" type="parTrans" cxnId="{5A2A599E-C60F-4330-B0AC-15EB34DB3CEF}">
      <dgm:prSet/>
      <dgm:spPr/>
      <dgm:t>
        <a:bodyPr/>
        <a:lstStyle/>
        <a:p>
          <a:endParaRPr lang="zh-CN" altLang="en-US"/>
        </a:p>
      </dgm:t>
    </dgm:pt>
    <dgm:pt modelId="{1FCB44F9-6EF8-4F69-8D6D-7205C2F6F66B}" type="sibTrans" cxnId="{5A2A599E-C60F-4330-B0AC-15EB34DB3CEF}">
      <dgm:prSet/>
      <dgm:spPr/>
      <dgm:t>
        <a:bodyPr/>
        <a:lstStyle/>
        <a:p>
          <a:endParaRPr lang="zh-CN" altLang="en-US"/>
        </a:p>
      </dgm:t>
    </dgm:pt>
    <dgm:pt modelId="{661DFCC2-B818-458A-9DD4-4E2151D90173}">
      <dgm:prSet phldrT="[文本]"/>
      <dgm:spPr/>
      <dgm:t>
        <a:bodyPr/>
        <a:lstStyle/>
        <a:p>
          <a:r>
            <a:rPr lang="zh-CN" b="1" dirty="0" smtClean="0">
              <a:solidFill>
                <a:srgbClr val="0070C0"/>
              </a:solidFill>
            </a:rPr>
            <a:t>康复场所就地、就近，</a:t>
          </a:r>
          <a:r>
            <a:rPr lang="zh-CN" altLang="zh-CN" b="1" dirty="0" smtClean="0">
              <a:solidFill>
                <a:srgbClr val="0070C0"/>
              </a:solidFill>
            </a:rPr>
            <a:t>康复</a:t>
          </a:r>
          <a:r>
            <a:rPr lang="zh-CN" altLang="en-US" b="1" dirty="0" smtClean="0">
              <a:solidFill>
                <a:srgbClr val="0070C0"/>
              </a:solidFill>
            </a:rPr>
            <a:t>训练</a:t>
          </a:r>
          <a:r>
            <a:rPr lang="zh-CN" b="1" dirty="0" smtClean="0">
              <a:solidFill>
                <a:srgbClr val="0070C0"/>
              </a:solidFill>
            </a:rPr>
            <a:t>简单实用、</a:t>
          </a:r>
          <a:r>
            <a:rPr lang="zh-CN" altLang="en-US" b="1" dirty="0" smtClean="0">
              <a:solidFill>
                <a:srgbClr val="0070C0"/>
              </a:solidFill>
            </a:rPr>
            <a:t>方便易行</a:t>
          </a:r>
        </a:p>
      </dgm:t>
    </dgm:pt>
    <dgm:pt modelId="{D6C9C52A-2322-4164-BA6E-72CE4199EFA4}" type="parTrans" cxnId="{477B5A23-E52C-4545-98FC-435C01060D8D}">
      <dgm:prSet/>
      <dgm:spPr/>
      <dgm:t>
        <a:bodyPr/>
        <a:lstStyle/>
        <a:p>
          <a:endParaRPr lang="zh-CN" altLang="en-US"/>
        </a:p>
      </dgm:t>
    </dgm:pt>
    <dgm:pt modelId="{33888502-2D4B-4BB9-A501-56829D9AE1FF}" type="sibTrans" cxnId="{477B5A23-E52C-4545-98FC-435C01060D8D}">
      <dgm:prSet/>
      <dgm:spPr/>
      <dgm:t>
        <a:bodyPr/>
        <a:lstStyle/>
        <a:p>
          <a:endParaRPr lang="zh-CN" altLang="en-US"/>
        </a:p>
      </dgm:t>
    </dgm:pt>
    <dgm:pt modelId="{EDA53893-FBCD-49B0-B5ED-1E918DA1233A}">
      <dgm:prSet phldrT="[文本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3200" dirty="0" smtClean="0"/>
            <a:t>点</a:t>
          </a:r>
          <a:endParaRPr lang="zh-CN" altLang="en-US" sz="3200" dirty="0"/>
        </a:p>
      </dgm:t>
    </dgm:pt>
    <dgm:pt modelId="{BC35DE73-E1CD-4BFA-91D2-94DC150EBCDC}" type="parTrans" cxnId="{0D0C3F1D-5AEC-4F02-AC54-A20DE6FD107C}">
      <dgm:prSet/>
      <dgm:spPr/>
      <dgm:t>
        <a:bodyPr/>
        <a:lstStyle/>
        <a:p>
          <a:endParaRPr lang="zh-CN" altLang="en-US"/>
        </a:p>
      </dgm:t>
    </dgm:pt>
    <dgm:pt modelId="{D9001B4F-A220-4C03-89B5-B140444742B4}" type="sibTrans" cxnId="{0D0C3F1D-5AEC-4F02-AC54-A20DE6FD107C}">
      <dgm:prSet/>
      <dgm:spPr/>
      <dgm:t>
        <a:bodyPr/>
        <a:lstStyle/>
        <a:p>
          <a:endParaRPr lang="zh-CN" altLang="en-US"/>
        </a:p>
      </dgm:t>
    </dgm:pt>
    <dgm:pt modelId="{2CC92B56-CB6D-4F06-B604-1D4E7B7E3FD8}">
      <dgm:prSet phldrT="[文本]"/>
      <dgm:spPr/>
      <dgm:t>
        <a:bodyPr/>
        <a:lstStyle/>
        <a:p>
          <a:r>
            <a:rPr lang="zh-CN" b="1" dirty="0" smtClean="0">
              <a:solidFill>
                <a:srgbClr val="0070C0"/>
              </a:solidFill>
            </a:rPr>
            <a:t>强调康复对象</a:t>
          </a:r>
          <a:r>
            <a:rPr lang="zh-CN" altLang="en-US" b="1" dirty="0" smtClean="0">
              <a:solidFill>
                <a:srgbClr val="0070C0"/>
              </a:solidFill>
            </a:rPr>
            <a:t>、</a:t>
          </a:r>
          <a:r>
            <a:rPr lang="zh-CN" b="1" dirty="0" smtClean="0">
              <a:solidFill>
                <a:srgbClr val="0070C0"/>
              </a:solidFill>
            </a:rPr>
            <a:t>家庭、所在社区以及社会各方面的共同参与</a:t>
          </a:r>
          <a:endParaRPr lang="zh-CN" altLang="en-US" b="1" dirty="0" smtClean="0">
            <a:solidFill>
              <a:srgbClr val="0070C0"/>
            </a:solidFill>
          </a:endParaRPr>
        </a:p>
      </dgm:t>
    </dgm:pt>
    <dgm:pt modelId="{A8977C0B-B5E8-4FE8-B6B1-1B0BF0BF0CB6}" type="parTrans" cxnId="{0271ED9A-308D-4028-AC2D-AF59AF0F732D}">
      <dgm:prSet/>
      <dgm:spPr/>
      <dgm:t>
        <a:bodyPr/>
        <a:lstStyle/>
        <a:p>
          <a:endParaRPr lang="zh-CN" altLang="en-US"/>
        </a:p>
      </dgm:t>
    </dgm:pt>
    <dgm:pt modelId="{7E5399BF-1790-4A1D-AA58-DDD679740C8D}" type="sibTrans" cxnId="{0271ED9A-308D-4028-AC2D-AF59AF0F732D}">
      <dgm:prSet/>
      <dgm:spPr/>
      <dgm:t>
        <a:bodyPr/>
        <a:lstStyle/>
        <a:p>
          <a:endParaRPr lang="zh-CN" altLang="en-US"/>
        </a:p>
      </dgm:t>
    </dgm:pt>
    <dgm:pt modelId="{2F92DE1F-E8D3-4D10-BD88-BDF882CE25C4}">
      <dgm:prSet phldrT="[文本]" phldr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zh-CN" altLang="en-US" dirty="0"/>
        </a:p>
      </dgm:t>
    </dgm:pt>
    <dgm:pt modelId="{5ACAAC52-6DBB-45B4-9283-F033D34F0B74}" type="parTrans" cxnId="{9D17E63C-1618-4F6A-9AB6-5AB61BCACFD4}">
      <dgm:prSet/>
      <dgm:spPr/>
      <dgm:t>
        <a:bodyPr/>
        <a:lstStyle/>
        <a:p>
          <a:endParaRPr lang="zh-CN" altLang="en-US"/>
        </a:p>
      </dgm:t>
    </dgm:pt>
    <dgm:pt modelId="{8B25E84C-ED1E-4CF8-B26C-5ACB09D4B8DC}" type="sibTrans" cxnId="{9D17E63C-1618-4F6A-9AB6-5AB61BCACFD4}">
      <dgm:prSet/>
      <dgm:spPr/>
      <dgm:t>
        <a:bodyPr/>
        <a:lstStyle/>
        <a:p>
          <a:endParaRPr lang="zh-CN" altLang="en-US"/>
        </a:p>
      </dgm:t>
    </dgm:pt>
    <dgm:pt modelId="{F7EE5CB0-06E0-4511-8B10-B7E52E29DC4C}">
      <dgm:prSet phldrT="[文本]"/>
      <dgm:spPr/>
      <dgm:t>
        <a:bodyPr/>
        <a:lstStyle/>
        <a:p>
          <a:r>
            <a:rPr lang="zh-CN" b="1" dirty="0" smtClean="0">
              <a:solidFill>
                <a:srgbClr val="0070C0"/>
              </a:solidFill>
            </a:rPr>
            <a:t>具有良好的社会效益和经济效益</a:t>
          </a:r>
          <a:endParaRPr lang="zh-CN" altLang="en-US" b="1" dirty="0" smtClean="0">
            <a:solidFill>
              <a:srgbClr val="0070C0"/>
            </a:solidFill>
          </a:endParaRPr>
        </a:p>
      </dgm:t>
    </dgm:pt>
    <dgm:pt modelId="{904060DF-CE5F-4A6B-B534-4B78E824B096}" type="parTrans" cxnId="{3E5560F0-EAF4-4D57-87C8-BDB187D3AABE}">
      <dgm:prSet/>
      <dgm:spPr/>
      <dgm:t>
        <a:bodyPr/>
        <a:lstStyle/>
        <a:p>
          <a:endParaRPr lang="zh-CN" altLang="en-US"/>
        </a:p>
      </dgm:t>
    </dgm:pt>
    <dgm:pt modelId="{7B4E373B-43C3-4E2D-A193-88FD6E965DE3}" type="sibTrans" cxnId="{3E5560F0-EAF4-4D57-87C8-BDB187D3AABE}">
      <dgm:prSet/>
      <dgm:spPr/>
      <dgm:t>
        <a:bodyPr/>
        <a:lstStyle/>
        <a:p>
          <a:endParaRPr lang="zh-CN" altLang="en-US"/>
        </a:p>
      </dgm:t>
    </dgm:pt>
    <dgm:pt modelId="{968FA85C-090F-4FEE-B4B5-E96FFD2C862C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zh-CN" altLang="en-US" dirty="0"/>
        </a:p>
      </dgm:t>
    </dgm:pt>
    <dgm:pt modelId="{7C4721B3-E82B-4A3E-9B01-D97BB8C6E600}" type="parTrans" cxnId="{63CD5960-BD04-475A-AA4E-83943472586D}">
      <dgm:prSet/>
      <dgm:spPr/>
      <dgm:t>
        <a:bodyPr/>
        <a:lstStyle/>
        <a:p>
          <a:endParaRPr lang="zh-CN" altLang="en-US"/>
        </a:p>
      </dgm:t>
    </dgm:pt>
    <dgm:pt modelId="{28BBA8C1-AEB5-4917-8848-45D2B8820973}" type="sibTrans" cxnId="{63CD5960-BD04-475A-AA4E-83943472586D}">
      <dgm:prSet/>
      <dgm:spPr/>
      <dgm:t>
        <a:bodyPr/>
        <a:lstStyle/>
        <a:p>
          <a:endParaRPr lang="zh-CN" altLang="en-US"/>
        </a:p>
      </dgm:t>
    </dgm:pt>
    <dgm:pt modelId="{19B8D952-7C30-4386-96F1-57F378FBF05B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zh-CN" altLang="en-US" sz="3200" dirty="0" smtClean="0"/>
            <a:t>特</a:t>
          </a:r>
          <a:endParaRPr lang="zh-CN" altLang="en-US" sz="3200" dirty="0"/>
        </a:p>
      </dgm:t>
    </dgm:pt>
    <dgm:pt modelId="{676191BF-CA14-4154-BE75-C1779C4F02C7}" type="parTrans" cxnId="{E6C0BB2A-289E-407F-AC6F-A4FC7C6A5B67}">
      <dgm:prSet/>
      <dgm:spPr/>
      <dgm:t>
        <a:bodyPr/>
        <a:lstStyle/>
        <a:p>
          <a:endParaRPr lang="zh-CN" altLang="en-US"/>
        </a:p>
      </dgm:t>
    </dgm:pt>
    <dgm:pt modelId="{611311BB-B40E-4516-8FB3-31C26ED18393}" type="sibTrans" cxnId="{E6C0BB2A-289E-407F-AC6F-A4FC7C6A5B67}">
      <dgm:prSet/>
      <dgm:spPr/>
      <dgm:t>
        <a:bodyPr/>
        <a:lstStyle/>
        <a:p>
          <a:endParaRPr lang="zh-CN" altLang="en-US"/>
        </a:p>
      </dgm:t>
    </dgm:pt>
    <dgm:pt modelId="{15CF585F-5370-49E7-B3F3-A64EFCC582C5}">
      <dgm:prSet/>
      <dgm:spPr/>
      <dgm:t>
        <a:bodyPr/>
        <a:lstStyle/>
        <a:p>
          <a:r>
            <a:rPr lang="zh-CN" b="1" dirty="0" smtClean="0">
              <a:solidFill>
                <a:srgbClr val="0070C0"/>
              </a:solidFill>
            </a:rPr>
            <a:t>社会化的管理方式</a:t>
          </a:r>
          <a:endParaRPr lang="zh-CN" altLang="en-US" b="1" dirty="0">
            <a:solidFill>
              <a:srgbClr val="0070C0"/>
            </a:solidFill>
          </a:endParaRPr>
        </a:p>
      </dgm:t>
    </dgm:pt>
    <dgm:pt modelId="{6C321267-6A0E-43F6-8018-8564F839FA6A}" type="parTrans" cxnId="{8E7C76D9-488A-437D-92A9-1E9589F5F0A1}">
      <dgm:prSet/>
      <dgm:spPr/>
      <dgm:t>
        <a:bodyPr/>
        <a:lstStyle/>
        <a:p>
          <a:endParaRPr lang="zh-CN" altLang="en-US"/>
        </a:p>
      </dgm:t>
    </dgm:pt>
    <dgm:pt modelId="{B13C6393-8225-4156-900D-0B0CBF154D80}" type="sibTrans" cxnId="{8E7C76D9-488A-437D-92A9-1E9589F5F0A1}">
      <dgm:prSet/>
      <dgm:spPr/>
      <dgm:t>
        <a:bodyPr/>
        <a:lstStyle/>
        <a:p>
          <a:endParaRPr lang="zh-CN" altLang="en-US"/>
        </a:p>
      </dgm:t>
    </dgm:pt>
    <dgm:pt modelId="{AC20C21B-0E24-46A9-A656-67AE24CDE7DE}">
      <dgm:prSet/>
      <dgm:spPr/>
      <dgm:t>
        <a:bodyPr/>
        <a:lstStyle/>
        <a:p>
          <a:r>
            <a:rPr lang="zh-CN" b="1" dirty="0" smtClean="0">
              <a:solidFill>
                <a:srgbClr val="0070C0"/>
              </a:solidFill>
            </a:rPr>
            <a:t>以社区为本，即社区组织、社区参与、社区支持、社区受益</a:t>
          </a:r>
          <a:endParaRPr lang="zh-CN" altLang="en-US" b="1" dirty="0" smtClean="0">
            <a:solidFill>
              <a:srgbClr val="0070C0"/>
            </a:solidFill>
          </a:endParaRPr>
        </a:p>
      </dgm:t>
    </dgm:pt>
    <dgm:pt modelId="{A54DF59B-87DD-4BDB-A5E6-341451BDF79A}" type="parTrans" cxnId="{18316ADD-B49E-458A-A54C-70B972287B8D}">
      <dgm:prSet/>
      <dgm:spPr/>
      <dgm:t>
        <a:bodyPr/>
        <a:lstStyle/>
        <a:p>
          <a:endParaRPr lang="zh-CN" altLang="en-US"/>
        </a:p>
      </dgm:t>
    </dgm:pt>
    <dgm:pt modelId="{B1EA7214-5354-43C3-993F-64CF24CD536B}" type="sibTrans" cxnId="{18316ADD-B49E-458A-A54C-70B972287B8D}">
      <dgm:prSet/>
      <dgm:spPr/>
      <dgm:t>
        <a:bodyPr/>
        <a:lstStyle/>
        <a:p>
          <a:endParaRPr lang="zh-CN" altLang="en-US"/>
        </a:p>
      </dgm:t>
    </dgm:pt>
    <dgm:pt modelId="{4816CB21-D9F3-4949-934D-62236977C64F}" type="pres">
      <dgm:prSet presAssocID="{F4C9B65B-E634-44E4-8473-A3177B69069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2A44167-0B92-4D47-B5EE-C216D8E5494B}" type="pres">
      <dgm:prSet presAssocID="{968FA85C-090F-4FEE-B4B5-E96FFD2C862C}" presName="composite" presStyleCnt="0"/>
      <dgm:spPr/>
    </dgm:pt>
    <dgm:pt modelId="{BA483FDB-994A-4BB1-AD57-468ACA4E6F8A}" type="pres">
      <dgm:prSet presAssocID="{968FA85C-090F-4FEE-B4B5-E96FFD2C862C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35211D-F7DD-4AD2-B9D5-C5571E11204D}" type="pres">
      <dgm:prSet presAssocID="{968FA85C-090F-4FEE-B4B5-E96FFD2C862C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AA10EC-7A65-4D70-B4E6-AC90161EEFBA}" type="pres">
      <dgm:prSet presAssocID="{28BBA8C1-AEB5-4917-8848-45D2B8820973}" presName="sp" presStyleCnt="0"/>
      <dgm:spPr/>
    </dgm:pt>
    <dgm:pt modelId="{7538B735-5EA1-4E74-9D92-A80CCA5F3D65}" type="pres">
      <dgm:prSet presAssocID="{19B8D952-7C30-4386-96F1-57F378FBF05B}" presName="composite" presStyleCnt="0"/>
      <dgm:spPr/>
    </dgm:pt>
    <dgm:pt modelId="{CAE12148-AA6B-4AAC-8D42-0E4C474DF5A6}" type="pres">
      <dgm:prSet presAssocID="{19B8D952-7C30-4386-96F1-57F378FBF05B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C72337-3BC0-4CD6-9468-CF35813438F6}" type="pres">
      <dgm:prSet presAssocID="{19B8D952-7C30-4386-96F1-57F378FBF05B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3CDF87-A856-40B5-B045-D045BF978EA5}" type="pres">
      <dgm:prSet presAssocID="{611311BB-B40E-4516-8FB3-31C26ED18393}" presName="sp" presStyleCnt="0"/>
      <dgm:spPr/>
    </dgm:pt>
    <dgm:pt modelId="{1D4EB6DA-7FF1-4BB4-A531-16E2923A9C7C}" type="pres">
      <dgm:prSet presAssocID="{9C4926D5-61EE-4BBF-B966-3A650F454088}" presName="composite" presStyleCnt="0"/>
      <dgm:spPr/>
    </dgm:pt>
    <dgm:pt modelId="{EC85F793-3238-4CAE-97C1-BFBACCC685E9}" type="pres">
      <dgm:prSet presAssocID="{9C4926D5-61EE-4BBF-B966-3A650F454088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666A0E-9AE2-400D-84BA-9E291C4C70FE}" type="pres">
      <dgm:prSet presAssocID="{9C4926D5-61EE-4BBF-B966-3A650F454088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C3B19D-106B-4A5A-B323-DEE15A89A466}" type="pres">
      <dgm:prSet presAssocID="{1FCB44F9-6EF8-4F69-8D6D-7205C2F6F66B}" presName="sp" presStyleCnt="0"/>
      <dgm:spPr/>
    </dgm:pt>
    <dgm:pt modelId="{91AE1225-7F33-4046-9EE8-072243C62A54}" type="pres">
      <dgm:prSet presAssocID="{EDA53893-FBCD-49B0-B5ED-1E918DA1233A}" presName="composite" presStyleCnt="0"/>
      <dgm:spPr/>
    </dgm:pt>
    <dgm:pt modelId="{C0E32507-FA77-4F38-863E-061C342BDB62}" type="pres">
      <dgm:prSet presAssocID="{EDA53893-FBCD-49B0-B5ED-1E918DA1233A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1698FA-3F14-4488-ABC8-66D5DFA07166}" type="pres">
      <dgm:prSet presAssocID="{EDA53893-FBCD-49B0-B5ED-1E918DA1233A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8D3BBD-34AD-47F3-A59B-1F197B2BADC5}" type="pres">
      <dgm:prSet presAssocID="{D9001B4F-A220-4C03-89B5-B140444742B4}" presName="sp" presStyleCnt="0"/>
      <dgm:spPr/>
    </dgm:pt>
    <dgm:pt modelId="{FD8B9892-535B-4AE1-817B-D3DB6B120CA4}" type="pres">
      <dgm:prSet presAssocID="{2F92DE1F-E8D3-4D10-BD88-BDF882CE25C4}" presName="composite" presStyleCnt="0"/>
      <dgm:spPr/>
    </dgm:pt>
    <dgm:pt modelId="{55D20967-FDBB-4867-B388-F2FE222B732F}" type="pres">
      <dgm:prSet presAssocID="{2F92DE1F-E8D3-4D10-BD88-BDF882CE25C4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D946F5-5D17-404A-B435-8ED6091C600A}" type="pres">
      <dgm:prSet presAssocID="{2F92DE1F-E8D3-4D10-BD88-BDF882CE25C4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07E1B6E-ED2C-4799-B1CC-6AC6428A2423}" type="presOf" srcId="{EDA53893-FBCD-49B0-B5ED-1E918DA1233A}" destId="{C0E32507-FA77-4F38-863E-061C342BDB62}" srcOrd="0" destOrd="0" presId="urn:microsoft.com/office/officeart/2005/8/layout/chevron2"/>
    <dgm:cxn modelId="{6E97AB2E-4404-4362-8FDF-F1BD67FF7CFA}" type="presOf" srcId="{F4C9B65B-E634-44E4-8473-A3177B69069F}" destId="{4816CB21-D9F3-4949-934D-62236977C64F}" srcOrd="0" destOrd="0" presId="urn:microsoft.com/office/officeart/2005/8/layout/chevron2"/>
    <dgm:cxn modelId="{98B1E0DE-543D-49A8-A793-E25B0561DC06}" type="presOf" srcId="{F7EE5CB0-06E0-4511-8B10-B7E52E29DC4C}" destId="{72D946F5-5D17-404A-B435-8ED6091C600A}" srcOrd="0" destOrd="0" presId="urn:microsoft.com/office/officeart/2005/8/layout/chevron2"/>
    <dgm:cxn modelId="{4112C215-C2FA-483C-827E-BE4D535921E7}" type="presOf" srcId="{9C4926D5-61EE-4BBF-B966-3A650F454088}" destId="{EC85F793-3238-4CAE-97C1-BFBACCC685E9}" srcOrd="0" destOrd="0" presId="urn:microsoft.com/office/officeart/2005/8/layout/chevron2"/>
    <dgm:cxn modelId="{36516240-C3D1-4B89-9962-45DE3B1CC85F}" type="presOf" srcId="{19B8D952-7C30-4386-96F1-57F378FBF05B}" destId="{CAE12148-AA6B-4AAC-8D42-0E4C474DF5A6}" srcOrd="0" destOrd="0" presId="urn:microsoft.com/office/officeart/2005/8/layout/chevron2"/>
    <dgm:cxn modelId="{5A2A599E-C60F-4330-B0AC-15EB34DB3CEF}" srcId="{F4C9B65B-E634-44E4-8473-A3177B69069F}" destId="{9C4926D5-61EE-4BBF-B966-3A650F454088}" srcOrd="2" destOrd="0" parTransId="{6673BFF1-E1F9-468B-9151-F9AE32338C66}" sibTransId="{1FCB44F9-6EF8-4F69-8D6D-7205C2F6F66B}"/>
    <dgm:cxn modelId="{18316ADD-B49E-458A-A54C-70B972287B8D}" srcId="{19B8D952-7C30-4386-96F1-57F378FBF05B}" destId="{AC20C21B-0E24-46A9-A656-67AE24CDE7DE}" srcOrd="0" destOrd="0" parTransId="{A54DF59B-87DD-4BDB-A5E6-341451BDF79A}" sibTransId="{B1EA7214-5354-43C3-993F-64CF24CD536B}"/>
    <dgm:cxn modelId="{F2187D46-D33D-4790-A78D-A6B99687C7F1}" type="presOf" srcId="{AC20C21B-0E24-46A9-A656-67AE24CDE7DE}" destId="{82C72337-3BC0-4CD6-9468-CF35813438F6}" srcOrd="0" destOrd="0" presId="urn:microsoft.com/office/officeart/2005/8/layout/chevron2"/>
    <dgm:cxn modelId="{35E2CAA5-C60F-4795-B49A-725539266E3A}" type="presOf" srcId="{2CC92B56-CB6D-4F06-B604-1D4E7B7E3FD8}" destId="{961698FA-3F14-4488-ABC8-66D5DFA07166}" srcOrd="0" destOrd="0" presId="urn:microsoft.com/office/officeart/2005/8/layout/chevron2"/>
    <dgm:cxn modelId="{0D55951C-EB32-4B53-ADE5-EF9E83F11A0B}" type="presOf" srcId="{15CF585F-5370-49E7-B3F3-A64EFCC582C5}" destId="{3135211D-F7DD-4AD2-B9D5-C5571E11204D}" srcOrd="0" destOrd="0" presId="urn:microsoft.com/office/officeart/2005/8/layout/chevron2"/>
    <dgm:cxn modelId="{0D0C3F1D-5AEC-4F02-AC54-A20DE6FD107C}" srcId="{F4C9B65B-E634-44E4-8473-A3177B69069F}" destId="{EDA53893-FBCD-49B0-B5ED-1E918DA1233A}" srcOrd="3" destOrd="0" parTransId="{BC35DE73-E1CD-4BFA-91D2-94DC150EBCDC}" sibTransId="{D9001B4F-A220-4C03-89B5-B140444742B4}"/>
    <dgm:cxn modelId="{47CBEC53-9B67-4094-BD31-007341627917}" type="presOf" srcId="{661DFCC2-B818-458A-9DD4-4E2151D90173}" destId="{2C666A0E-9AE2-400D-84BA-9E291C4C70FE}" srcOrd="0" destOrd="0" presId="urn:microsoft.com/office/officeart/2005/8/layout/chevron2"/>
    <dgm:cxn modelId="{477B5A23-E52C-4545-98FC-435C01060D8D}" srcId="{9C4926D5-61EE-4BBF-B966-3A650F454088}" destId="{661DFCC2-B818-458A-9DD4-4E2151D90173}" srcOrd="0" destOrd="0" parTransId="{D6C9C52A-2322-4164-BA6E-72CE4199EFA4}" sibTransId="{33888502-2D4B-4BB9-A501-56829D9AE1FF}"/>
    <dgm:cxn modelId="{63CD5960-BD04-475A-AA4E-83943472586D}" srcId="{F4C9B65B-E634-44E4-8473-A3177B69069F}" destId="{968FA85C-090F-4FEE-B4B5-E96FFD2C862C}" srcOrd="0" destOrd="0" parTransId="{7C4721B3-E82B-4A3E-9B01-D97BB8C6E600}" sibTransId="{28BBA8C1-AEB5-4917-8848-45D2B8820973}"/>
    <dgm:cxn modelId="{E6C0BB2A-289E-407F-AC6F-A4FC7C6A5B67}" srcId="{F4C9B65B-E634-44E4-8473-A3177B69069F}" destId="{19B8D952-7C30-4386-96F1-57F378FBF05B}" srcOrd="1" destOrd="0" parTransId="{676191BF-CA14-4154-BE75-C1779C4F02C7}" sibTransId="{611311BB-B40E-4516-8FB3-31C26ED18393}"/>
    <dgm:cxn modelId="{69BE41B9-B6DD-4392-A7E8-48D40A30C476}" type="presOf" srcId="{2F92DE1F-E8D3-4D10-BD88-BDF882CE25C4}" destId="{55D20967-FDBB-4867-B388-F2FE222B732F}" srcOrd="0" destOrd="0" presId="urn:microsoft.com/office/officeart/2005/8/layout/chevron2"/>
    <dgm:cxn modelId="{3E5560F0-EAF4-4D57-87C8-BDB187D3AABE}" srcId="{2F92DE1F-E8D3-4D10-BD88-BDF882CE25C4}" destId="{F7EE5CB0-06E0-4511-8B10-B7E52E29DC4C}" srcOrd="0" destOrd="0" parTransId="{904060DF-CE5F-4A6B-B534-4B78E824B096}" sibTransId="{7B4E373B-43C3-4E2D-A193-88FD6E965DE3}"/>
    <dgm:cxn modelId="{F1401047-B79F-4ABE-81E3-86DB362C7E21}" type="presOf" srcId="{968FA85C-090F-4FEE-B4B5-E96FFD2C862C}" destId="{BA483FDB-994A-4BB1-AD57-468ACA4E6F8A}" srcOrd="0" destOrd="0" presId="urn:microsoft.com/office/officeart/2005/8/layout/chevron2"/>
    <dgm:cxn modelId="{8E7C76D9-488A-437D-92A9-1E9589F5F0A1}" srcId="{968FA85C-090F-4FEE-B4B5-E96FFD2C862C}" destId="{15CF585F-5370-49E7-B3F3-A64EFCC582C5}" srcOrd="0" destOrd="0" parTransId="{6C321267-6A0E-43F6-8018-8564F839FA6A}" sibTransId="{B13C6393-8225-4156-900D-0B0CBF154D80}"/>
    <dgm:cxn modelId="{9D17E63C-1618-4F6A-9AB6-5AB61BCACFD4}" srcId="{F4C9B65B-E634-44E4-8473-A3177B69069F}" destId="{2F92DE1F-E8D3-4D10-BD88-BDF882CE25C4}" srcOrd="4" destOrd="0" parTransId="{5ACAAC52-6DBB-45B4-9283-F033D34F0B74}" sibTransId="{8B25E84C-ED1E-4CF8-B26C-5ACB09D4B8DC}"/>
    <dgm:cxn modelId="{0271ED9A-308D-4028-AC2D-AF59AF0F732D}" srcId="{EDA53893-FBCD-49B0-B5ED-1E918DA1233A}" destId="{2CC92B56-CB6D-4F06-B604-1D4E7B7E3FD8}" srcOrd="0" destOrd="0" parTransId="{A8977C0B-B5E8-4FE8-B6B1-1B0BF0BF0CB6}" sibTransId="{7E5399BF-1790-4A1D-AA58-DDD679740C8D}"/>
    <dgm:cxn modelId="{1565C024-F883-4DF5-89CD-A387C1EAA45A}" type="presParOf" srcId="{4816CB21-D9F3-4949-934D-62236977C64F}" destId="{32A44167-0B92-4D47-B5EE-C216D8E5494B}" srcOrd="0" destOrd="0" presId="urn:microsoft.com/office/officeart/2005/8/layout/chevron2"/>
    <dgm:cxn modelId="{0D4E7220-A902-4A7E-AF74-C00A42C44D74}" type="presParOf" srcId="{32A44167-0B92-4D47-B5EE-C216D8E5494B}" destId="{BA483FDB-994A-4BB1-AD57-468ACA4E6F8A}" srcOrd="0" destOrd="0" presId="urn:microsoft.com/office/officeart/2005/8/layout/chevron2"/>
    <dgm:cxn modelId="{1D28E78B-F3CB-407F-AB35-FE6A540CDBCF}" type="presParOf" srcId="{32A44167-0B92-4D47-B5EE-C216D8E5494B}" destId="{3135211D-F7DD-4AD2-B9D5-C5571E11204D}" srcOrd="1" destOrd="0" presId="urn:microsoft.com/office/officeart/2005/8/layout/chevron2"/>
    <dgm:cxn modelId="{F63167BE-435D-4A3C-B0DC-929184596B8C}" type="presParOf" srcId="{4816CB21-D9F3-4949-934D-62236977C64F}" destId="{6AAA10EC-7A65-4D70-B4E6-AC90161EEFBA}" srcOrd="1" destOrd="0" presId="urn:microsoft.com/office/officeart/2005/8/layout/chevron2"/>
    <dgm:cxn modelId="{44C50A8C-E08B-4D50-921B-9BD67D541B2B}" type="presParOf" srcId="{4816CB21-D9F3-4949-934D-62236977C64F}" destId="{7538B735-5EA1-4E74-9D92-A80CCA5F3D65}" srcOrd="2" destOrd="0" presId="urn:microsoft.com/office/officeart/2005/8/layout/chevron2"/>
    <dgm:cxn modelId="{64B93B83-4045-4A62-A1B5-F042B6E2A7AF}" type="presParOf" srcId="{7538B735-5EA1-4E74-9D92-A80CCA5F3D65}" destId="{CAE12148-AA6B-4AAC-8D42-0E4C474DF5A6}" srcOrd="0" destOrd="0" presId="urn:microsoft.com/office/officeart/2005/8/layout/chevron2"/>
    <dgm:cxn modelId="{81DF8B79-9A6D-4C7A-A887-5E4981CFDA56}" type="presParOf" srcId="{7538B735-5EA1-4E74-9D92-A80CCA5F3D65}" destId="{82C72337-3BC0-4CD6-9468-CF35813438F6}" srcOrd="1" destOrd="0" presId="urn:microsoft.com/office/officeart/2005/8/layout/chevron2"/>
    <dgm:cxn modelId="{1A58C565-1AF7-4D1C-9F96-A2061AE1C3A5}" type="presParOf" srcId="{4816CB21-D9F3-4949-934D-62236977C64F}" destId="{BD3CDF87-A856-40B5-B045-D045BF978EA5}" srcOrd="3" destOrd="0" presId="urn:microsoft.com/office/officeart/2005/8/layout/chevron2"/>
    <dgm:cxn modelId="{62A27BB5-5448-4EF7-86AC-83BAA4D62504}" type="presParOf" srcId="{4816CB21-D9F3-4949-934D-62236977C64F}" destId="{1D4EB6DA-7FF1-4BB4-A531-16E2923A9C7C}" srcOrd="4" destOrd="0" presId="urn:microsoft.com/office/officeart/2005/8/layout/chevron2"/>
    <dgm:cxn modelId="{79697E2E-9403-4493-B3F8-61C0D0F8FC6C}" type="presParOf" srcId="{1D4EB6DA-7FF1-4BB4-A531-16E2923A9C7C}" destId="{EC85F793-3238-4CAE-97C1-BFBACCC685E9}" srcOrd="0" destOrd="0" presId="urn:microsoft.com/office/officeart/2005/8/layout/chevron2"/>
    <dgm:cxn modelId="{0035C125-8E8A-4233-A555-08CDD51CFDD6}" type="presParOf" srcId="{1D4EB6DA-7FF1-4BB4-A531-16E2923A9C7C}" destId="{2C666A0E-9AE2-400D-84BA-9E291C4C70FE}" srcOrd="1" destOrd="0" presId="urn:microsoft.com/office/officeart/2005/8/layout/chevron2"/>
    <dgm:cxn modelId="{934D91BE-E963-4444-8F61-B0259139DEEF}" type="presParOf" srcId="{4816CB21-D9F3-4949-934D-62236977C64F}" destId="{0EC3B19D-106B-4A5A-B323-DEE15A89A466}" srcOrd="5" destOrd="0" presId="urn:microsoft.com/office/officeart/2005/8/layout/chevron2"/>
    <dgm:cxn modelId="{C20ECCF2-D410-479A-97FF-884EE2B8595D}" type="presParOf" srcId="{4816CB21-D9F3-4949-934D-62236977C64F}" destId="{91AE1225-7F33-4046-9EE8-072243C62A54}" srcOrd="6" destOrd="0" presId="urn:microsoft.com/office/officeart/2005/8/layout/chevron2"/>
    <dgm:cxn modelId="{F3F8FF5E-B79F-4736-91AF-611C556EB388}" type="presParOf" srcId="{91AE1225-7F33-4046-9EE8-072243C62A54}" destId="{C0E32507-FA77-4F38-863E-061C342BDB62}" srcOrd="0" destOrd="0" presId="urn:microsoft.com/office/officeart/2005/8/layout/chevron2"/>
    <dgm:cxn modelId="{45F96F73-3A69-4EE2-8CC6-015F2720913A}" type="presParOf" srcId="{91AE1225-7F33-4046-9EE8-072243C62A54}" destId="{961698FA-3F14-4488-ABC8-66D5DFA07166}" srcOrd="1" destOrd="0" presId="urn:microsoft.com/office/officeart/2005/8/layout/chevron2"/>
    <dgm:cxn modelId="{1F98856F-99BE-47D9-81EA-845F4BB8DAAA}" type="presParOf" srcId="{4816CB21-D9F3-4949-934D-62236977C64F}" destId="{548D3BBD-34AD-47F3-A59B-1F197B2BADC5}" srcOrd="7" destOrd="0" presId="urn:microsoft.com/office/officeart/2005/8/layout/chevron2"/>
    <dgm:cxn modelId="{714A50E7-C733-4161-945B-C5D9DAE4FA9D}" type="presParOf" srcId="{4816CB21-D9F3-4949-934D-62236977C64F}" destId="{FD8B9892-535B-4AE1-817B-D3DB6B120CA4}" srcOrd="8" destOrd="0" presId="urn:microsoft.com/office/officeart/2005/8/layout/chevron2"/>
    <dgm:cxn modelId="{001EA4AC-9FCC-4CA8-972E-4ED05B499D35}" type="presParOf" srcId="{FD8B9892-535B-4AE1-817B-D3DB6B120CA4}" destId="{55D20967-FDBB-4867-B388-F2FE222B732F}" srcOrd="0" destOrd="0" presId="urn:microsoft.com/office/officeart/2005/8/layout/chevron2"/>
    <dgm:cxn modelId="{13756869-5BC0-42C3-88B0-CFDD4D23D065}" type="presParOf" srcId="{FD8B9892-535B-4AE1-817B-D3DB6B120CA4}" destId="{72D946F5-5D17-404A-B435-8ED6091C600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CA9EB0F-9A5D-4FC5-BC40-719B3E1D8647}" type="doc">
      <dgm:prSet loTypeId="urn:microsoft.com/office/officeart/2005/8/layout/matrix1" loCatId="matrix" qsTypeId="urn:microsoft.com/office/officeart/2005/8/quickstyle/simple1#8" qsCatId="simple" csTypeId="urn:microsoft.com/office/officeart/2005/8/colors/accent1_2#8" csCatId="accent1" phldr="1"/>
      <dgm:spPr/>
      <dgm:t>
        <a:bodyPr/>
        <a:lstStyle/>
        <a:p>
          <a:endParaRPr lang="zh-CN" altLang="en-US"/>
        </a:p>
      </dgm:t>
    </dgm:pt>
    <dgm:pt modelId="{330AE8E4-D7DC-4DFC-940D-4E8A21A1662F}">
      <dgm:prSet phldrT="[文本]"/>
      <dgm:spPr/>
      <dgm:t>
        <a:bodyPr/>
        <a:lstStyle/>
        <a:p>
          <a:r>
            <a:rPr lang="zh-CN" altLang="en-US" b="1" dirty="0" smtClean="0"/>
            <a:t>内容</a:t>
          </a:r>
          <a:endParaRPr lang="zh-CN" altLang="en-US" b="1" dirty="0"/>
        </a:p>
      </dgm:t>
    </dgm:pt>
    <dgm:pt modelId="{26F3FE39-1254-46EF-BBF0-AF4F8B754A7E}" type="parTrans" cxnId="{3110A7C7-FEE7-49EE-AA70-775328605229}">
      <dgm:prSet/>
      <dgm:spPr/>
      <dgm:t>
        <a:bodyPr/>
        <a:lstStyle/>
        <a:p>
          <a:endParaRPr lang="zh-CN" altLang="en-US" b="1"/>
        </a:p>
      </dgm:t>
    </dgm:pt>
    <dgm:pt modelId="{638BB30B-4BE6-40D4-917D-CF04C8099C88}" type="sibTrans" cxnId="{3110A7C7-FEE7-49EE-AA70-775328605229}">
      <dgm:prSet/>
      <dgm:spPr/>
      <dgm:t>
        <a:bodyPr/>
        <a:lstStyle/>
        <a:p>
          <a:endParaRPr lang="zh-CN" altLang="en-US" b="1"/>
        </a:p>
      </dgm:t>
    </dgm:pt>
    <dgm:pt modelId="{1ADCBD67-24FC-49C5-A5F2-679F0A51F9D2}">
      <dgm:prSet phldrT="[文本]"/>
      <dgm:spPr>
        <a:solidFill>
          <a:srgbClr val="92D050"/>
        </a:solidFill>
      </dgm:spPr>
      <dgm:t>
        <a:bodyPr/>
        <a:lstStyle/>
        <a:p>
          <a:r>
            <a:rPr lang="zh-CN" b="1" dirty="0" smtClean="0"/>
            <a:t>社区康复</a:t>
          </a:r>
          <a:endParaRPr lang="en-US" altLang="zh-CN" b="1" dirty="0" smtClean="0"/>
        </a:p>
        <a:p>
          <a:r>
            <a:rPr lang="zh-CN" b="1" dirty="0" smtClean="0"/>
            <a:t>调查</a:t>
          </a:r>
          <a:endParaRPr lang="zh-CN" altLang="en-US" b="1" dirty="0"/>
        </a:p>
      </dgm:t>
    </dgm:pt>
    <dgm:pt modelId="{2EEA0F28-430F-4901-91CB-7645626BE11E}" type="parTrans" cxnId="{487605F3-32DD-4781-BDD6-09DF4C85F44C}">
      <dgm:prSet/>
      <dgm:spPr/>
      <dgm:t>
        <a:bodyPr/>
        <a:lstStyle/>
        <a:p>
          <a:endParaRPr lang="zh-CN" altLang="en-US" b="1"/>
        </a:p>
      </dgm:t>
    </dgm:pt>
    <dgm:pt modelId="{E0E70BBF-18C3-4671-8CAD-C4A6519235A2}" type="sibTrans" cxnId="{487605F3-32DD-4781-BDD6-09DF4C85F44C}">
      <dgm:prSet/>
      <dgm:spPr/>
      <dgm:t>
        <a:bodyPr/>
        <a:lstStyle/>
        <a:p>
          <a:endParaRPr lang="zh-CN" altLang="en-US" b="1"/>
        </a:p>
      </dgm:t>
    </dgm:pt>
    <dgm:pt modelId="{DD3E12C5-35CE-4ED0-A43F-C67D7EDEBA6A}">
      <dgm:prSet phldrT="[文本]"/>
      <dgm:spPr>
        <a:solidFill>
          <a:srgbClr val="7030A0"/>
        </a:solidFill>
      </dgm:spPr>
      <dgm:t>
        <a:bodyPr/>
        <a:lstStyle/>
        <a:p>
          <a:r>
            <a:rPr lang="zh-CN" b="1" dirty="0" smtClean="0"/>
            <a:t>提供</a:t>
          </a:r>
          <a:endParaRPr lang="en-US" altLang="zh-CN" b="1" dirty="0" smtClean="0"/>
        </a:p>
        <a:p>
          <a:r>
            <a:rPr lang="zh-CN" b="1" dirty="0" smtClean="0"/>
            <a:t>康复护理</a:t>
          </a:r>
          <a:endParaRPr lang="zh-CN" altLang="en-US" b="1" dirty="0"/>
        </a:p>
      </dgm:t>
    </dgm:pt>
    <dgm:pt modelId="{0AEAB896-4D01-43E5-8C8B-4F5C7AC3D070}" type="parTrans" cxnId="{C02E66E5-283A-4BFB-8569-42E5AD1040D9}">
      <dgm:prSet/>
      <dgm:spPr/>
      <dgm:t>
        <a:bodyPr/>
        <a:lstStyle/>
        <a:p>
          <a:endParaRPr lang="zh-CN" altLang="en-US" b="1"/>
        </a:p>
      </dgm:t>
    </dgm:pt>
    <dgm:pt modelId="{4AEB25D3-E83F-4920-B1D3-4F8B33B04C6D}" type="sibTrans" cxnId="{C02E66E5-283A-4BFB-8569-42E5AD1040D9}">
      <dgm:prSet/>
      <dgm:spPr/>
      <dgm:t>
        <a:bodyPr/>
        <a:lstStyle/>
        <a:p>
          <a:endParaRPr lang="zh-CN" altLang="en-US" b="1"/>
        </a:p>
      </dgm:t>
    </dgm:pt>
    <dgm:pt modelId="{D683F525-C007-4316-A3FE-61892971F50E}">
      <dgm:prSet phldrT="[文本]"/>
      <dgm:spPr/>
      <dgm:t>
        <a:bodyPr/>
        <a:lstStyle/>
        <a:p>
          <a:r>
            <a:rPr lang="zh-CN" b="1" dirty="0" smtClean="0"/>
            <a:t>康复</a:t>
          </a:r>
          <a:endParaRPr lang="en-US" altLang="zh-CN" b="1" dirty="0" smtClean="0"/>
        </a:p>
        <a:p>
          <a:r>
            <a:rPr lang="zh-CN" b="1" dirty="0" smtClean="0"/>
            <a:t>健康教育</a:t>
          </a:r>
          <a:endParaRPr lang="zh-CN" altLang="en-US" b="1" dirty="0"/>
        </a:p>
      </dgm:t>
    </dgm:pt>
    <dgm:pt modelId="{8B112BE2-5E48-4C38-A4FD-34D3178B9629}" type="parTrans" cxnId="{B38F4158-0927-40CF-BA7A-8BBD2D29C368}">
      <dgm:prSet/>
      <dgm:spPr/>
      <dgm:t>
        <a:bodyPr/>
        <a:lstStyle/>
        <a:p>
          <a:endParaRPr lang="zh-CN" altLang="en-US" b="1"/>
        </a:p>
      </dgm:t>
    </dgm:pt>
    <dgm:pt modelId="{02EE0312-6D58-4CE8-BEF3-F880FE6B08D4}" type="sibTrans" cxnId="{B38F4158-0927-40CF-BA7A-8BBD2D29C368}">
      <dgm:prSet/>
      <dgm:spPr/>
      <dgm:t>
        <a:bodyPr/>
        <a:lstStyle/>
        <a:p>
          <a:endParaRPr lang="zh-CN" altLang="en-US" b="1"/>
        </a:p>
      </dgm:t>
    </dgm:pt>
    <dgm:pt modelId="{8F0D6A92-D0AC-47F1-84BE-5B0A7E2F90CC}">
      <dgm:prSet phldrT="[文本]"/>
      <dgm:spPr>
        <a:solidFill>
          <a:srgbClr val="FFC000"/>
        </a:solidFill>
      </dgm:spPr>
      <dgm:t>
        <a:bodyPr/>
        <a:lstStyle/>
        <a:p>
          <a:r>
            <a:rPr lang="zh-CN" b="1" dirty="0" smtClean="0"/>
            <a:t>协助实施</a:t>
          </a:r>
          <a:endParaRPr lang="en-US" altLang="zh-CN" b="1" dirty="0" smtClean="0"/>
        </a:p>
        <a:p>
          <a:r>
            <a:rPr lang="zh-CN" b="1" dirty="0" smtClean="0"/>
            <a:t>转介服务</a:t>
          </a:r>
          <a:endParaRPr lang="zh-CN" altLang="en-US" b="1" dirty="0"/>
        </a:p>
      </dgm:t>
    </dgm:pt>
    <dgm:pt modelId="{00ABD8F4-4BE8-4523-9B2E-E4DE12EE443B}" type="parTrans" cxnId="{ED31AD6C-1CA6-4904-890E-ABB67B7C67C7}">
      <dgm:prSet/>
      <dgm:spPr/>
      <dgm:t>
        <a:bodyPr/>
        <a:lstStyle/>
        <a:p>
          <a:endParaRPr lang="zh-CN" altLang="en-US" b="1"/>
        </a:p>
      </dgm:t>
    </dgm:pt>
    <dgm:pt modelId="{FF2E04F4-50A7-4B2D-9E67-2070A0AE7D3B}" type="sibTrans" cxnId="{ED31AD6C-1CA6-4904-890E-ABB67B7C67C7}">
      <dgm:prSet/>
      <dgm:spPr/>
      <dgm:t>
        <a:bodyPr/>
        <a:lstStyle/>
        <a:p>
          <a:endParaRPr lang="zh-CN" altLang="en-US" b="1"/>
        </a:p>
      </dgm:t>
    </dgm:pt>
    <dgm:pt modelId="{8F46161A-3C39-4DD8-AD2B-30BF3FEF3360}" type="pres">
      <dgm:prSet presAssocID="{8CA9EB0F-9A5D-4FC5-BC40-719B3E1D8647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3546CD0-6E97-400E-BF8F-BC56BEECE4BC}" type="pres">
      <dgm:prSet presAssocID="{8CA9EB0F-9A5D-4FC5-BC40-719B3E1D8647}" presName="matrix" presStyleCnt="0"/>
      <dgm:spPr/>
    </dgm:pt>
    <dgm:pt modelId="{68AF07E1-82AF-4AAA-8284-1AC23F839DC5}" type="pres">
      <dgm:prSet presAssocID="{8CA9EB0F-9A5D-4FC5-BC40-719B3E1D8647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7F0BE5DE-DE50-4849-BD53-CE760AF1C831}" type="pres">
      <dgm:prSet presAssocID="{8CA9EB0F-9A5D-4FC5-BC40-719B3E1D8647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5A8FEB-3DB9-4999-A20D-A7C1DD490D5B}" type="pres">
      <dgm:prSet presAssocID="{8CA9EB0F-9A5D-4FC5-BC40-719B3E1D8647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80E5449A-8982-4975-8256-495F2B0DA7BC}" type="pres">
      <dgm:prSet presAssocID="{8CA9EB0F-9A5D-4FC5-BC40-719B3E1D8647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FDB9A8-E21A-4FD4-86AC-B9427D535393}" type="pres">
      <dgm:prSet presAssocID="{8CA9EB0F-9A5D-4FC5-BC40-719B3E1D8647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5FE7A796-A4BC-40E1-A5A5-F68B17D6F5A0}" type="pres">
      <dgm:prSet presAssocID="{8CA9EB0F-9A5D-4FC5-BC40-719B3E1D8647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7F1706-BB56-400E-9DE2-4D90DD61E0B8}" type="pres">
      <dgm:prSet presAssocID="{8CA9EB0F-9A5D-4FC5-BC40-719B3E1D8647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BF7E56EB-E751-419E-828A-7809617D8F73}" type="pres">
      <dgm:prSet presAssocID="{8CA9EB0F-9A5D-4FC5-BC40-719B3E1D8647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B0A7C3-22C6-4100-AC4A-1C48A6EBC8EF}" type="pres">
      <dgm:prSet presAssocID="{8CA9EB0F-9A5D-4FC5-BC40-719B3E1D8647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78FAAE3-253F-4C08-AE75-BCB5062B8F2A}" type="presOf" srcId="{8CA9EB0F-9A5D-4FC5-BC40-719B3E1D8647}" destId="{8F46161A-3C39-4DD8-AD2B-30BF3FEF3360}" srcOrd="0" destOrd="0" presId="urn:microsoft.com/office/officeart/2005/8/layout/matrix1"/>
    <dgm:cxn modelId="{3110A7C7-FEE7-49EE-AA70-775328605229}" srcId="{8CA9EB0F-9A5D-4FC5-BC40-719B3E1D8647}" destId="{330AE8E4-D7DC-4DFC-940D-4E8A21A1662F}" srcOrd="0" destOrd="0" parTransId="{26F3FE39-1254-46EF-BBF0-AF4F8B754A7E}" sibTransId="{638BB30B-4BE6-40D4-917D-CF04C8099C88}"/>
    <dgm:cxn modelId="{204C040A-FAB3-4B24-9CB5-E6C361D7D951}" type="presOf" srcId="{DD3E12C5-35CE-4ED0-A43F-C67D7EDEBA6A}" destId="{80E5449A-8982-4975-8256-495F2B0DA7BC}" srcOrd="1" destOrd="0" presId="urn:microsoft.com/office/officeart/2005/8/layout/matrix1"/>
    <dgm:cxn modelId="{B38F4158-0927-40CF-BA7A-8BBD2D29C368}" srcId="{330AE8E4-D7DC-4DFC-940D-4E8A21A1662F}" destId="{D683F525-C007-4316-A3FE-61892971F50E}" srcOrd="2" destOrd="0" parTransId="{8B112BE2-5E48-4C38-A4FD-34D3178B9629}" sibTransId="{02EE0312-6D58-4CE8-BEF3-F880FE6B08D4}"/>
    <dgm:cxn modelId="{ED31AD6C-1CA6-4904-890E-ABB67B7C67C7}" srcId="{330AE8E4-D7DC-4DFC-940D-4E8A21A1662F}" destId="{8F0D6A92-D0AC-47F1-84BE-5B0A7E2F90CC}" srcOrd="3" destOrd="0" parTransId="{00ABD8F4-4BE8-4523-9B2E-E4DE12EE443B}" sibTransId="{FF2E04F4-50A7-4B2D-9E67-2070A0AE7D3B}"/>
    <dgm:cxn modelId="{9BF58F77-C60E-4DF3-BEB6-E72FF3D2B619}" type="presOf" srcId="{330AE8E4-D7DC-4DFC-940D-4E8A21A1662F}" destId="{B9B0A7C3-22C6-4100-AC4A-1C48A6EBC8EF}" srcOrd="0" destOrd="0" presId="urn:microsoft.com/office/officeart/2005/8/layout/matrix1"/>
    <dgm:cxn modelId="{C02E66E5-283A-4BFB-8569-42E5AD1040D9}" srcId="{330AE8E4-D7DC-4DFC-940D-4E8A21A1662F}" destId="{DD3E12C5-35CE-4ED0-A43F-C67D7EDEBA6A}" srcOrd="1" destOrd="0" parTransId="{0AEAB896-4D01-43E5-8C8B-4F5C7AC3D070}" sibTransId="{4AEB25D3-E83F-4920-B1D3-4F8B33B04C6D}"/>
    <dgm:cxn modelId="{D8B02FEA-5E6C-4F34-999E-4B55CF330FF6}" type="presOf" srcId="{8F0D6A92-D0AC-47F1-84BE-5B0A7E2F90CC}" destId="{ED7F1706-BB56-400E-9DE2-4D90DD61E0B8}" srcOrd="0" destOrd="0" presId="urn:microsoft.com/office/officeart/2005/8/layout/matrix1"/>
    <dgm:cxn modelId="{AC2AD062-01F2-4ECB-9B92-4FFC2C6551E9}" type="presOf" srcId="{1ADCBD67-24FC-49C5-A5F2-679F0A51F9D2}" destId="{7F0BE5DE-DE50-4849-BD53-CE760AF1C831}" srcOrd="1" destOrd="0" presId="urn:microsoft.com/office/officeart/2005/8/layout/matrix1"/>
    <dgm:cxn modelId="{9BB5E90E-9CF3-4F57-B9BA-6D796FFB195E}" type="presOf" srcId="{D683F525-C007-4316-A3FE-61892971F50E}" destId="{88FDB9A8-E21A-4FD4-86AC-B9427D535393}" srcOrd="0" destOrd="0" presId="urn:microsoft.com/office/officeart/2005/8/layout/matrix1"/>
    <dgm:cxn modelId="{BE566B49-5021-4E40-B0BB-C3DF82F01D31}" type="presOf" srcId="{1ADCBD67-24FC-49C5-A5F2-679F0A51F9D2}" destId="{68AF07E1-82AF-4AAA-8284-1AC23F839DC5}" srcOrd="0" destOrd="0" presId="urn:microsoft.com/office/officeart/2005/8/layout/matrix1"/>
    <dgm:cxn modelId="{5636940A-0E3C-43C1-A55B-8CA977FEDD62}" type="presOf" srcId="{DD3E12C5-35CE-4ED0-A43F-C67D7EDEBA6A}" destId="{795A8FEB-3DB9-4999-A20D-A7C1DD490D5B}" srcOrd="0" destOrd="0" presId="urn:microsoft.com/office/officeart/2005/8/layout/matrix1"/>
    <dgm:cxn modelId="{30AEC32E-CC15-46E6-8A41-0875BBC91981}" type="presOf" srcId="{8F0D6A92-D0AC-47F1-84BE-5B0A7E2F90CC}" destId="{BF7E56EB-E751-419E-828A-7809617D8F73}" srcOrd="1" destOrd="0" presId="urn:microsoft.com/office/officeart/2005/8/layout/matrix1"/>
    <dgm:cxn modelId="{487605F3-32DD-4781-BDD6-09DF4C85F44C}" srcId="{330AE8E4-D7DC-4DFC-940D-4E8A21A1662F}" destId="{1ADCBD67-24FC-49C5-A5F2-679F0A51F9D2}" srcOrd="0" destOrd="0" parTransId="{2EEA0F28-430F-4901-91CB-7645626BE11E}" sibTransId="{E0E70BBF-18C3-4671-8CAD-C4A6519235A2}"/>
    <dgm:cxn modelId="{1780A9B3-03C6-4816-B69C-8DB9C9349772}" type="presOf" srcId="{D683F525-C007-4316-A3FE-61892971F50E}" destId="{5FE7A796-A4BC-40E1-A5A5-F68B17D6F5A0}" srcOrd="1" destOrd="0" presId="urn:microsoft.com/office/officeart/2005/8/layout/matrix1"/>
    <dgm:cxn modelId="{8AC1F44F-5774-40DA-9BCF-6F470C1B7FAF}" type="presParOf" srcId="{8F46161A-3C39-4DD8-AD2B-30BF3FEF3360}" destId="{E3546CD0-6E97-400E-BF8F-BC56BEECE4BC}" srcOrd="0" destOrd="0" presId="urn:microsoft.com/office/officeart/2005/8/layout/matrix1"/>
    <dgm:cxn modelId="{F2532121-56CA-4905-8D74-2A9B403FBBC7}" type="presParOf" srcId="{E3546CD0-6E97-400E-BF8F-BC56BEECE4BC}" destId="{68AF07E1-82AF-4AAA-8284-1AC23F839DC5}" srcOrd="0" destOrd="0" presId="urn:microsoft.com/office/officeart/2005/8/layout/matrix1"/>
    <dgm:cxn modelId="{935192F0-F2A8-4EC5-906B-0476A2BFA08D}" type="presParOf" srcId="{E3546CD0-6E97-400E-BF8F-BC56BEECE4BC}" destId="{7F0BE5DE-DE50-4849-BD53-CE760AF1C831}" srcOrd="1" destOrd="0" presId="urn:microsoft.com/office/officeart/2005/8/layout/matrix1"/>
    <dgm:cxn modelId="{69EEC559-AA0F-4192-845B-CDFB56CE91A7}" type="presParOf" srcId="{E3546CD0-6E97-400E-BF8F-BC56BEECE4BC}" destId="{795A8FEB-3DB9-4999-A20D-A7C1DD490D5B}" srcOrd="2" destOrd="0" presId="urn:microsoft.com/office/officeart/2005/8/layout/matrix1"/>
    <dgm:cxn modelId="{12664B72-E126-41AD-8B33-0153A9892BA3}" type="presParOf" srcId="{E3546CD0-6E97-400E-BF8F-BC56BEECE4BC}" destId="{80E5449A-8982-4975-8256-495F2B0DA7BC}" srcOrd="3" destOrd="0" presId="urn:microsoft.com/office/officeart/2005/8/layout/matrix1"/>
    <dgm:cxn modelId="{D33B15AA-B677-46DA-940C-B55B0CD5BF71}" type="presParOf" srcId="{E3546CD0-6E97-400E-BF8F-BC56BEECE4BC}" destId="{88FDB9A8-E21A-4FD4-86AC-B9427D535393}" srcOrd="4" destOrd="0" presId="urn:microsoft.com/office/officeart/2005/8/layout/matrix1"/>
    <dgm:cxn modelId="{8A1AC393-3F7E-4120-9CE4-F640E0C4D02D}" type="presParOf" srcId="{E3546CD0-6E97-400E-BF8F-BC56BEECE4BC}" destId="{5FE7A796-A4BC-40E1-A5A5-F68B17D6F5A0}" srcOrd="5" destOrd="0" presId="urn:microsoft.com/office/officeart/2005/8/layout/matrix1"/>
    <dgm:cxn modelId="{C3131AC2-89D0-4E74-8BF0-EDD60E66DCDC}" type="presParOf" srcId="{E3546CD0-6E97-400E-BF8F-BC56BEECE4BC}" destId="{ED7F1706-BB56-400E-9DE2-4D90DD61E0B8}" srcOrd="6" destOrd="0" presId="urn:microsoft.com/office/officeart/2005/8/layout/matrix1"/>
    <dgm:cxn modelId="{1FAE7B6F-3244-4585-9CEA-306DA4045548}" type="presParOf" srcId="{E3546CD0-6E97-400E-BF8F-BC56BEECE4BC}" destId="{BF7E56EB-E751-419E-828A-7809617D8F73}" srcOrd="7" destOrd="0" presId="urn:microsoft.com/office/officeart/2005/8/layout/matrix1"/>
    <dgm:cxn modelId="{8A250FED-E2E3-4CC5-8862-7B510F46B978}" type="presParOf" srcId="{8F46161A-3C39-4DD8-AD2B-30BF3FEF3360}" destId="{B9B0A7C3-22C6-4100-AC4A-1C48A6EBC8E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DE270A0-8796-4771-B6ED-ADD2B166C0FD}" type="doc">
      <dgm:prSet loTypeId="urn:microsoft.com/office/officeart/2005/8/layout/vList6" loCatId="process" qsTypeId="urn:microsoft.com/office/officeart/2005/8/quickstyle/simple1#9" qsCatId="simple" csTypeId="urn:microsoft.com/office/officeart/2005/8/colors/accent1_2#9" csCatId="accent1" phldr="1"/>
      <dgm:spPr/>
      <dgm:t>
        <a:bodyPr/>
        <a:lstStyle/>
        <a:p>
          <a:endParaRPr lang="zh-CN" altLang="en-US"/>
        </a:p>
      </dgm:t>
    </dgm:pt>
    <dgm:pt modelId="{08E7170F-78D5-404F-854A-947D4484EECD}">
      <dgm:prSet phldrT="[文本]" custT="1"/>
      <dgm:spPr>
        <a:solidFill>
          <a:srgbClr val="7030A0"/>
        </a:solidFill>
      </dgm:spPr>
      <dgm:t>
        <a:bodyPr/>
        <a:lstStyle/>
        <a:p>
          <a:r>
            <a:rPr lang="zh-CN" altLang="en-US" sz="2800" b="1" dirty="0" smtClean="0">
              <a:solidFill>
                <a:schemeClr val="bg1"/>
              </a:solidFill>
            </a:rPr>
            <a:t>服务层面</a:t>
          </a:r>
          <a:endParaRPr lang="zh-CN" altLang="en-US" sz="2800" dirty="0">
            <a:solidFill>
              <a:schemeClr val="bg1"/>
            </a:solidFill>
          </a:endParaRPr>
        </a:p>
      </dgm:t>
    </dgm:pt>
    <dgm:pt modelId="{D4325976-5243-4DF5-8066-29471EB36280}" type="parTrans" cxnId="{A58F5825-9841-40B7-BD7A-994DE2A12569}">
      <dgm:prSet/>
      <dgm:spPr/>
      <dgm:t>
        <a:bodyPr/>
        <a:lstStyle/>
        <a:p>
          <a:endParaRPr lang="zh-CN" altLang="en-US"/>
        </a:p>
      </dgm:t>
    </dgm:pt>
    <dgm:pt modelId="{5A4DB53B-CE4F-491A-9E97-722960A969CF}" type="sibTrans" cxnId="{A58F5825-9841-40B7-BD7A-994DE2A12569}">
      <dgm:prSet/>
      <dgm:spPr/>
      <dgm:t>
        <a:bodyPr/>
        <a:lstStyle/>
        <a:p>
          <a:endParaRPr lang="zh-CN" altLang="en-US"/>
        </a:p>
      </dgm:t>
    </dgm:pt>
    <dgm:pt modelId="{6F95EC43-F6E5-45B9-83A7-2EC5E6EF2FA0}">
      <dgm:prSet phldrT="[文本]" custT="1"/>
      <dgm:spPr/>
      <dgm:t>
        <a:bodyPr/>
        <a:lstStyle/>
        <a:p>
          <a:r>
            <a:rPr lang="zh-CN" altLang="en-US" sz="2400" b="1" dirty="0" smtClean="0"/>
            <a:t>面向社区，依靠社区的人力、财力开展工作</a:t>
          </a:r>
          <a:endParaRPr lang="zh-CN" altLang="en-US" sz="2400" b="1" dirty="0"/>
        </a:p>
      </dgm:t>
    </dgm:pt>
    <dgm:pt modelId="{681DCA00-7BE6-4A13-990C-42CAFD3F212B}" type="parTrans" cxnId="{FC8F21BB-9AB6-4901-8410-E22BC723938D}">
      <dgm:prSet/>
      <dgm:spPr/>
      <dgm:t>
        <a:bodyPr/>
        <a:lstStyle/>
        <a:p>
          <a:endParaRPr lang="zh-CN" altLang="en-US"/>
        </a:p>
      </dgm:t>
    </dgm:pt>
    <dgm:pt modelId="{643934B7-FB6F-4F8D-B3B6-00746D9FDB8C}" type="sibTrans" cxnId="{FC8F21BB-9AB6-4901-8410-E22BC723938D}">
      <dgm:prSet/>
      <dgm:spPr/>
      <dgm:t>
        <a:bodyPr/>
        <a:lstStyle/>
        <a:p>
          <a:endParaRPr lang="zh-CN" altLang="en-US"/>
        </a:p>
      </dgm:t>
    </dgm:pt>
    <dgm:pt modelId="{2DF44D36-BCDD-47F2-B2D8-955F363359BF}">
      <dgm:prSet phldrT="[文本]" custT="1"/>
      <dgm:spPr>
        <a:solidFill>
          <a:srgbClr val="7030A0"/>
        </a:solidFill>
      </dgm:spPr>
      <dgm:t>
        <a:bodyPr/>
        <a:lstStyle/>
        <a:p>
          <a:r>
            <a:rPr lang="zh-CN" altLang="en-US" sz="2800" b="1" dirty="0" smtClean="0">
              <a:solidFill>
                <a:schemeClr val="bg1"/>
              </a:solidFill>
            </a:rPr>
            <a:t>服务对象</a:t>
          </a:r>
        </a:p>
      </dgm:t>
    </dgm:pt>
    <dgm:pt modelId="{B10EA767-4E3C-44D9-ACC2-3815BBF5DBDE}" type="parTrans" cxnId="{6D98D3AE-7713-4AE7-961C-181C4BFD2EC3}">
      <dgm:prSet/>
      <dgm:spPr/>
      <dgm:t>
        <a:bodyPr/>
        <a:lstStyle/>
        <a:p>
          <a:endParaRPr lang="zh-CN" altLang="en-US"/>
        </a:p>
      </dgm:t>
    </dgm:pt>
    <dgm:pt modelId="{7A2A3328-8C8F-423F-9360-4D6DE9E4E4E3}" type="sibTrans" cxnId="{6D98D3AE-7713-4AE7-961C-181C4BFD2EC3}">
      <dgm:prSet/>
      <dgm:spPr/>
      <dgm:t>
        <a:bodyPr/>
        <a:lstStyle/>
        <a:p>
          <a:endParaRPr lang="zh-CN" altLang="en-US"/>
        </a:p>
      </dgm:t>
    </dgm:pt>
    <dgm:pt modelId="{940112CF-FD06-4E0C-B880-923814235BF3}">
      <dgm:prSet phldrT="[文本]" custT="1"/>
      <dgm:spPr/>
      <dgm:t>
        <a:bodyPr/>
        <a:lstStyle/>
        <a:p>
          <a:r>
            <a:rPr lang="zh-CN" altLang="en-US" sz="2400" b="1" dirty="0" smtClean="0"/>
            <a:t>各类残疾人、急性伤病及手术出院后的患者、慢性病患者、老年人</a:t>
          </a:r>
        </a:p>
      </dgm:t>
    </dgm:pt>
    <dgm:pt modelId="{CC7BD7DB-F164-4919-B387-EC2DA694FB63}" type="parTrans" cxnId="{0D2C13D6-769C-4253-B322-6C9EF03741C5}">
      <dgm:prSet/>
      <dgm:spPr/>
      <dgm:t>
        <a:bodyPr/>
        <a:lstStyle/>
        <a:p>
          <a:endParaRPr lang="zh-CN" altLang="en-US"/>
        </a:p>
      </dgm:t>
    </dgm:pt>
    <dgm:pt modelId="{E0485FF2-0FD3-43A6-9A58-987860947144}" type="sibTrans" cxnId="{0D2C13D6-769C-4253-B322-6C9EF03741C5}">
      <dgm:prSet/>
      <dgm:spPr/>
      <dgm:t>
        <a:bodyPr/>
        <a:lstStyle/>
        <a:p>
          <a:endParaRPr lang="zh-CN" altLang="en-US"/>
        </a:p>
      </dgm:t>
    </dgm:pt>
    <dgm:pt modelId="{FCE3B6B2-05F6-470C-B934-3DEF6806A8F5}">
      <dgm:prSet custT="1"/>
      <dgm:spPr>
        <a:solidFill>
          <a:srgbClr val="7030A0"/>
        </a:solidFill>
      </dgm:spPr>
      <dgm:t>
        <a:bodyPr/>
        <a:lstStyle/>
        <a:p>
          <a:r>
            <a:rPr lang="zh-CN" altLang="en-US" sz="2800" b="1" dirty="0" smtClean="0">
              <a:solidFill>
                <a:schemeClr val="bg1"/>
              </a:solidFill>
            </a:rPr>
            <a:t>参与程度</a:t>
          </a:r>
        </a:p>
      </dgm:t>
    </dgm:pt>
    <dgm:pt modelId="{B5718514-6199-485F-920B-348A6219AFAA}" type="parTrans" cxnId="{3CB84F41-4C16-429E-AEDC-3156F05ED484}">
      <dgm:prSet/>
      <dgm:spPr/>
      <dgm:t>
        <a:bodyPr/>
        <a:lstStyle/>
        <a:p>
          <a:endParaRPr lang="zh-CN" altLang="en-US"/>
        </a:p>
      </dgm:t>
    </dgm:pt>
    <dgm:pt modelId="{A98A1F3B-FDD3-4D46-8D91-D02E20C6A5B4}" type="sibTrans" cxnId="{3CB84F41-4C16-429E-AEDC-3156F05ED484}">
      <dgm:prSet/>
      <dgm:spPr/>
      <dgm:t>
        <a:bodyPr/>
        <a:lstStyle/>
        <a:p>
          <a:endParaRPr lang="zh-CN" altLang="en-US"/>
        </a:p>
      </dgm:t>
    </dgm:pt>
    <dgm:pt modelId="{013766BE-D022-45E8-89EA-811620BBD5A0}">
      <dgm:prSet custT="1"/>
      <dgm:spPr>
        <a:solidFill>
          <a:srgbClr val="7030A0"/>
        </a:solidFill>
      </dgm:spPr>
      <dgm:t>
        <a:bodyPr/>
        <a:lstStyle/>
        <a:p>
          <a:r>
            <a:rPr lang="zh-CN" altLang="en-US" sz="2800" b="1" dirty="0" smtClean="0">
              <a:solidFill>
                <a:schemeClr val="bg1"/>
              </a:solidFill>
            </a:rPr>
            <a:t>技术内容</a:t>
          </a:r>
        </a:p>
      </dgm:t>
    </dgm:pt>
    <dgm:pt modelId="{25C885C5-159C-4BFF-8DA7-5B75A0EAC303}" type="parTrans" cxnId="{E60D91A4-2E54-42D5-9152-918BE49E04A0}">
      <dgm:prSet/>
      <dgm:spPr/>
      <dgm:t>
        <a:bodyPr/>
        <a:lstStyle/>
        <a:p>
          <a:endParaRPr lang="zh-CN" altLang="en-US"/>
        </a:p>
      </dgm:t>
    </dgm:pt>
    <dgm:pt modelId="{6CABF638-0802-46F1-9B0D-DAFA84199FDA}" type="sibTrans" cxnId="{E60D91A4-2E54-42D5-9152-918BE49E04A0}">
      <dgm:prSet/>
      <dgm:spPr/>
      <dgm:t>
        <a:bodyPr/>
        <a:lstStyle/>
        <a:p>
          <a:endParaRPr lang="zh-CN" altLang="en-US"/>
        </a:p>
      </dgm:t>
    </dgm:pt>
    <dgm:pt modelId="{A037B59A-2A43-4AE6-B394-A31D1A12A80F}">
      <dgm:prSet custT="1"/>
      <dgm:spPr>
        <a:solidFill>
          <a:srgbClr val="7030A0"/>
        </a:solidFill>
      </dgm:spPr>
      <dgm:t>
        <a:bodyPr/>
        <a:lstStyle/>
        <a:p>
          <a:r>
            <a:rPr lang="zh-CN" altLang="en-US" sz="2800" b="1" dirty="0" smtClean="0">
              <a:solidFill>
                <a:schemeClr val="bg1"/>
              </a:solidFill>
            </a:rPr>
            <a:t>康复目的</a:t>
          </a:r>
        </a:p>
      </dgm:t>
    </dgm:pt>
    <dgm:pt modelId="{C7A10F1B-21BF-42DA-AB7E-9F744FDCF1EF}" type="parTrans" cxnId="{A6A13B23-855C-4DB0-A4F8-32B996CAAC2F}">
      <dgm:prSet/>
      <dgm:spPr/>
      <dgm:t>
        <a:bodyPr/>
        <a:lstStyle/>
        <a:p>
          <a:endParaRPr lang="zh-CN" altLang="en-US"/>
        </a:p>
      </dgm:t>
    </dgm:pt>
    <dgm:pt modelId="{C84E3E26-9935-40CC-8935-F5909159B179}" type="sibTrans" cxnId="{A6A13B23-855C-4DB0-A4F8-32B996CAAC2F}">
      <dgm:prSet/>
      <dgm:spPr/>
      <dgm:t>
        <a:bodyPr/>
        <a:lstStyle/>
        <a:p>
          <a:endParaRPr lang="zh-CN" altLang="en-US"/>
        </a:p>
      </dgm:t>
    </dgm:pt>
    <dgm:pt modelId="{28E9F402-1525-4D32-8ECD-F2B84450112E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zh-CN" altLang="en-US" sz="2400" b="1" dirty="0" smtClean="0"/>
            <a:t>主动参与、自我康复、自我护理</a:t>
          </a:r>
        </a:p>
      </dgm:t>
    </dgm:pt>
    <dgm:pt modelId="{217E05CB-ECA2-43B0-871B-9190D0E740B4}" type="parTrans" cxnId="{7FFC5E4A-61CB-4031-8095-D4974CA82920}">
      <dgm:prSet/>
      <dgm:spPr/>
      <dgm:t>
        <a:bodyPr/>
        <a:lstStyle/>
        <a:p>
          <a:endParaRPr lang="zh-CN" altLang="en-US"/>
        </a:p>
      </dgm:t>
    </dgm:pt>
    <dgm:pt modelId="{1871C497-72B6-489A-87E6-2E99BB5B1F9E}" type="sibTrans" cxnId="{7FFC5E4A-61CB-4031-8095-D4974CA82920}">
      <dgm:prSet/>
      <dgm:spPr/>
      <dgm:t>
        <a:bodyPr/>
        <a:lstStyle/>
        <a:p>
          <a:endParaRPr lang="zh-CN" altLang="en-US"/>
        </a:p>
      </dgm:t>
    </dgm:pt>
    <dgm:pt modelId="{19080BFB-0CC4-4CB5-AC28-2B3CFE725B46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400" b="1" dirty="0" smtClean="0"/>
            <a:t>简单易行、具体可操作</a:t>
          </a:r>
        </a:p>
      </dgm:t>
    </dgm:pt>
    <dgm:pt modelId="{9BC93732-8039-4982-BD80-7B3D05BC9805}" type="parTrans" cxnId="{812F481B-1AC2-478A-83E4-C85FC8E2C469}">
      <dgm:prSet/>
      <dgm:spPr/>
      <dgm:t>
        <a:bodyPr/>
        <a:lstStyle/>
        <a:p>
          <a:endParaRPr lang="zh-CN" altLang="en-US"/>
        </a:p>
      </dgm:t>
    </dgm:pt>
    <dgm:pt modelId="{9684841B-E00E-450F-A7BB-517071D6BEEB}" type="sibTrans" cxnId="{812F481B-1AC2-478A-83E4-C85FC8E2C469}">
      <dgm:prSet/>
      <dgm:spPr/>
      <dgm:t>
        <a:bodyPr/>
        <a:lstStyle/>
        <a:p>
          <a:endParaRPr lang="zh-CN" altLang="en-US"/>
        </a:p>
      </dgm:t>
    </dgm:pt>
    <dgm:pt modelId="{AB443135-E449-4A75-83E0-A949688CCFCB}">
      <dgm:prSet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400" b="1" dirty="0" smtClean="0"/>
            <a:t>注重日常生活活动能力的训练</a:t>
          </a:r>
        </a:p>
      </dgm:t>
    </dgm:pt>
    <dgm:pt modelId="{D2B189D9-9156-4C63-975C-7FEA0A93BD15}" type="parTrans" cxnId="{38D5A7FC-45D7-4224-B93D-88A82772FA4F}">
      <dgm:prSet/>
      <dgm:spPr/>
      <dgm:t>
        <a:bodyPr/>
        <a:lstStyle/>
        <a:p>
          <a:endParaRPr lang="zh-CN" altLang="en-US"/>
        </a:p>
      </dgm:t>
    </dgm:pt>
    <dgm:pt modelId="{1E4E3B48-163F-474E-B282-A5EA68D68CD5}" type="sibTrans" cxnId="{38D5A7FC-45D7-4224-B93D-88A82772FA4F}">
      <dgm:prSet/>
      <dgm:spPr/>
      <dgm:t>
        <a:bodyPr/>
        <a:lstStyle/>
        <a:p>
          <a:endParaRPr lang="zh-CN" altLang="en-US"/>
        </a:p>
      </dgm:t>
    </dgm:pt>
    <dgm:pt modelId="{BC437414-7CFB-4694-B6E2-317F5B536699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zh-CN" altLang="en-US" sz="2400" b="1" dirty="0" smtClean="0"/>
            <a:t>躯体、精神、教育、职业、社会生活的全面康复</a:t>
          </a:r>
        </a:p>
      </dgm:t>
    </dgm:pt>
    <dgm:pt modelId="{4633B7B4-12EC-4AED-B067-BAC2206E5525}" type="parTrans" cxnId="{A7C5BFAE-4A94-4DDA-8DB2-5DB7B385BD70}">
      <dgm:prSet/>
      <dgm:spPr/>
      <dgm:t>
        <a:bodyPr/>
        <a:lstStyle/>
        <a:p>
          <a:endParaRPr lang="zh-CN" altLang="en-US"/>
        </a:p>
      </dgm:t>
    </dgm:pt>
    <dgm:pt modelId="{44D4E65D-950E-4043-B30B-66E9363A566E}" type="sibTrans" cxnId="{A7C5BFAE-4A94-4DDA-8DB2-5DB7B385BD70}">
      <dgm:prSet/>
      <dgm:spPr/>
      <dgm:t>
        <a:bodyPr/>
        <a:lstStyle/>
        <a:p>
          <a:endParaRPr lang="zh-CN" altLang="en-US"/>
        </a:p>
      </dgm:t>
    </dgm:pt>
    <dgm:pt modelId="{00F87FEF-B60F-4F00-9910-B14535311BE1}" type="pres">
      <dgm:prSet presAssocID="{3DE270A0-8796-4771-B6ED-ADD2B166C0F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DC0033D-E62D-40DE-AACD-B9EAC16AA9F9}" type="pres">
      <dgm:prSet presAssocID="{08E7170F-78D5-404F-854A-947D4484EECD}" presName="linNode" presStyleCnt="0"/>
      <dgm:spPr/>
    </dgm:pt>
    <dgm:pt modelId="{DC8AA4AE-2D8A-4BB3-AE7A-0FCBBA01DAEF}" type="pres">
      <dgm:prSet presAssocID="{08E7170F-78D5-404F-854A-947D4484EECD}" presName="parentShp" presStyleLbl="node1" presStyleIdx="0" presStyleCnt="5" custScaleX="5652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9BB694-DC9C-483B-9A10-B8D7333322C5}" type="pres">
      <dgm:prSet presAssocID="{08E7170F-78D5-404F-854A-947D4484EECD}" presName="childShp" presStyleLbl="bgAccFollowNode1" presStyleIdx="0" presStyleCnt="5" custScaleX="114493" custScaleY="1303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657E12-EDCB-4BBC-961C-24CCFD72C5FE}" type="pres">
      <dgm:prSet presAssocID="{5A4DB53B-CE4F-491A-9E97-722960A969CF}" presName="spacing" presStyleCnt="0"/>
      <dgm:spPr/>
    </dgm:pt>
    <dgm:pt modelId="{1EEAB1F7-00AA-478F-A7F8-C354769AB1D6}" type="pres">
      <dgm:prSet presAssocID="{2DF44D36-BCDD-47F2-B2D8-955F363359BF}" presName="linNode" presStyleCnt="0"/>
      <dgm:spPr/>
    </dgm:pt>
    <dgm:pt modelId="{D9229D62-0D42-4760-BF72-738B93E224EF}" type="pres">
      <dgm:prSet presAssocID="{2DF44D36-BCDD-47F2-B2D8-955F363359BF}" presName="parentShp" presStyleLbl="node1" presStyleIdx="1" presStyleCnt="5" custScaleX="56522" custLinFactNeighborX="-302" custLinFactNeighborY="-160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C07815-EDB0-4338-9B70-C73573BC1E36}" type="pres">
      <dgm:prSet presAssocID="{2DF44D36-BCDD-47F2-B2D8-955F363359BF}" presName="childShp" presStyleLbl="bgAccFollowNode1" presStyleIdx="1" presStyleCnt="5" custScaleX="114493" custScaleY="132274" custLinFactNeighborX="-725" custLinFactNeighborY="-160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0352983-C174-417B-96E8-359FE408C4F3}" type="pres">
      <dgm:prSet presAssocID="{7A2A3328-8C8F-423F-9360-4D6DE9E4E4E3}" presName="spacing" presStyleCnt="0"/>
      <dgm:spPr/>
    </dgm:pt>
    <dgm:pt modelId="{78244C41-98FE-4A00-8163-67900F77EB34}" type="pres">
      <dgm:prSet presAssocID="{FCE3B6B2-05F6-470C-B934-3DEF6806A8F5}" presName="linNode" presStyleCnt="0"/>
      <dgm:spPr/>
    </dgm:pt>
    <dgm:pt modelId="{EC899FBE-DF40-41A3-B7EA-1DE0103E16FC}" type="pres">
      <dgm:prSet presAssocID="{FCE3B6B2-05F6-470C-B934-3DEF6806A8F5}" presName="parentShp" presStyleLbl="node1" presStyleIdx="2" presStyleCnt="5" custScaleX="56522" custLinFactNeighborX="-302" custLinFactNeighborY="-2000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BEF1D15-B262-4450-84C2-C2E265D3F9FB}" type="pres">
      <dgm:prSet presAssocID="{FCE3B6B2-05F6-470C-B934-3DEF6806A8F5}" presName="childShp" presStyleLbl="bgAccFollowNode1" presStyleIdx="2" presStyleCnt="5" custScaleX="114493" custLinFactNeighborX="-725" custLinFactNeighborY="-2000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18527F-BEE8-4B40-BC71-67726CB2FF1D}" type="pres">
      <dgm:prSet presAssocID="{A98A1F3B-FDD3-4D46-8D91-D02E20C6A5B4}" presName="spacing" presStyleCnt="0"/>
      <dgm:spPr/>
    </dgm:pt>
    <dgm:pt modelId="{40C5F6BE-D895-4A54-AEA0-893707116F64}" type="pres">
      <dgm:prSet presAssocID="{013766BE-D022-45E8-89EA-811620BBD5A0}" presName="linNode" presStyleCnt="0"/>
      <dgm:spPr/>
    </dgm:pt>
    <dgm:pt modelId="{0CEB5F4C-F2E7-40D5-93F8-DFF7AB90F65B}" type="pres">
      <dgm:prSet presAssocID="{013766BE-D022-45E8-89EA-811620BBD5A0}" presName="parentShp" presStyleLbl="node1" presStyleIdx="3" presStyleCnt="5" custScaleX="56522" custScaleY="120819" custLinFactNeighborX="-376" custLinFactNeighborY="-275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BDD7AE-6979-4B84-8AB4-82C3EDBF141B}" type="pres">
      <dgm:prSet presAssocID="{013766BE-D022-45E8-89EA-811620BBD5A0}" presName="childShp" presStyleLbl="bgAccFollowNode1" presStyleIdx="3" presStyleCnt="5" custScaleX="114493" custScaleY="160215" custLinFactNeighborX="-782" custLinFactNeighborY="-2804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52EED5-9BD6-494B-9DE4-192F0E031D43}" type="pres">
      <dgm:prSet presAssocID="{6CABF638-0802-46F1-9B0D-DAFA84199FDA}" presName="spacing" presStyleCnt="0"/>
      <dgm:spPr/>
    </dgm:pt>
    <dgm:pt modelId="{64DE3574-BC2C-419D-A7ED-93E139C1530C}" type="pres">
      <dgm:prSet presAssocID="{A037B59A-2A43-4AE6-B394-A31D1A12A80F}" presName="linNode" presStyleCnt="0"/>
      <dgm:spPr/>
    </dgm:pt>
    <dgm:pt modelId="{1903A998-D167-4D38-976B-B0F0880E7896}" type="pres">
      <dgm:prSet presAssocID="{A037B59A-2A43-4AE6-B394-A31D1A12A80F}" presName="parentShp" presStyleLbl="node1" presStyleIdx="4" presStyleCnt="5" custScaleX="56522" custScaleY="121287" custLinFactNeighborX="-434" custLinFactNeighborY="-336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458604-1FD5-4710-82AD-2F24A35832FC}" type="pres">
      <dgm:prSet presAssocID="{A037B59A-2A43-4AE6-B394-A31D1A12A80F}" presName="childShp" presStyleLbl="bgAccFollowNode1" presStyleIdx="4" presStyleCnt="5" custScaleX="114493" custScaleY="141288" custLinFactNeighborX="-725" custLinFactNeighborY="-3568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EC67F43-8FC0-4808-B0BE-B1235FCC5AC0}" type="presOf" srcId="{FCE3B6B2-05F6-470C-B934-3DEF6806A8F5}" destId="{EC899FBE-DF40-41A3-B7EA-1DE0103E16FC}" srcOrd="0" destOrd="0" presId="urn:microsoft.com/office/officeart/2005/8/layout/vList6"/>
    <dgm:cxn modelId="{6DF7285D-5A17-4C2A-A9EA-4C77C79A9F97}" type="presOf" srcId="{BC437414-7CFB-4694-B6E2-317F5B536699}" destId="{AD458604-1FD5-4710-82AD-2F24A35832FC}" srcOrd="0" destOrd="0" presId="urn:microsoft.com/office/officeart/2005/8/layout/vList6"/>
    <dgm:cxn modelId="{3CB84F41-4C16-429E-AEDC-3156F05ED484}" srcId="{3DE270A0-8796-4771-B6ED-ADD2B166C0FD}" destId="{FCE3B6B2-05F6-470C-B934-3DEF6806A8F5}" srcOrd="2" destOrd="0" parTransId="{B5718514-6199-485F-920B-348A6219AFAA}" sibTransId="{A98A1F3B-FDD3-4D46-8D91-D02E20C6A5B4}"/>
    <dgm:cxn modelId="{812F481B-1AC2-478A-83E4-C85FC8E2C469}" srcId="{013766BE-D022-45E8-89EA-811620BBD5A0}" destId="{19080BFB-0CC4-4CB5-AC28-2B3CFE725B46}" srcOrd="0" destOrd="0" parTransId="{9BC93732-8039-4982-BD80-7B3D05BC9805}" sibTransId="{9684841B-E00E-450F-A7BB-517071D6BEEB}"/>
    <dgm:cxn modelId="{740C3547-1AEF-43E9-A143-6D81AFB0745B}" type="presOf" srcId="{19080BFB-0CC4-4CB5-AC28-2B3CFE725B46}" destId="{B4BDD7AE-6979-4B84-8AB4-82C3EDBF141B}" srcOrd="0" destOrd="0" presId="urn:microsoft.com/office/officeart/2005/8/layout/vList6"/>
    <dgm:cxn modelId="{0D2C13D6-769C-4253-B322-6C9EF03741C5}" srcId="{2DF44D36-BCDD-47F2-B2D8-955F363359BF}" destId="{940112CF-FD06-4E0C-B880-923814235BF3}" srcOrd="0" destOrd="0" parTransId="{CC7BD7DB-F164-4919-B387-EC2DA694FB63}" sibTransId="{E0485FF2-0FD3-43A6-9A58-987860947144}"/>
    <dgm:cxn modelId="{38D5A7FC-45D7-4224-B93D-88A82772FA4F}" srcId="{013766BE-D022-45E8-89EA-811620BBD5A0}" destId="{AB443135-E449-4A75-83E0-A949688CCFCB}" srcOrd="1" destOrd="0" parTransId="{D2B189D9-9156-4C63-975C-7FEA0A93BD15}" sibTransId="{1E4E3B48-163F-474E-B282-A5EA68D68CD5}"/>
    <dgm:cxn modelId="{707212D2-0702-4379-87DC-F2803A006140}" type="presOf" srcId="{3DE270A0-8796-4771-B6ED-ADD2B166C0FD}" destId="{00F87FEF-B60F-4F00-9910-B14535311BE1}" srcOrd="0" destOrd="0" presId="urn:microsoft.com/office/officeart/2005/8/layout/vList6"/>
    <dgm:cxn modelId="{6ED44899-BAFA-462C-89EB-FBA25F305187}" type="presOf" srcId="{08E7170F-78D5-404F-854A-947D4484EECD}" destId="{DC8AA4AE-2D8A-4BB3-AE7A-0FCBBA01DAEF}" srcOrd="0" destOrd="0" presId="urn:microsoft.com/office/officeart/2005/8/layout/vList6"/>
    <dgm:cxn modelId="{700A498B-7D9C-4636-B19C-BB5BA7655188}" type="presOf" srcId="{6F95EC43-F6E5-45B9-83A7-2EC5E6EF2FA0}" destId="{459BB694-DC9C-483B-9A10-B8D7333322C5}" srcOrd="0" destOrd="0" presId="urn:microsoft.com/office/officeart/2005/8/layout/vList6"/>
    <dgm:cxn modelId="{8CD74AFF-4CC8-4FEB-99B3-72706FAD7CA7}" type="presOf" srcId="{AB443135-E449-4A75-83E0-A949688CCFCB}" destId="{B4BDD7AE-6979-4B84-8AB4-82C3EDBF141B}" srcOrd="0" destOrd="1" presId="urn:microsoft.com/office/officeart/2005/8/layout/vList6"/>
    <dgm:cxn modelId="{D41E721F-E341-419C-A25E-590709DD399F}" type="presOf" srcId="{A037B59A-2A43-4AE6-B394-A31D1A12A80F}" destId="{1903A998-D167-4D38-976B-B0F0880E7896}" srcOrd="0" destOrd="0" presId="urn:microsoft.com/office/officeart/2005/8/layout/vList6"/>
    <dgm:cxn modelId="{A7C5BFAE-4A94-4DDA-8DB2-5DB7B385BD70}" srcId="{A037B59A-2A43-4AE6-B394-A31D1A12A80F}" destId="{BC437414-7CFB-4694-B6E2-317F5B536699}" srcOrd="0" destOrd="0" parTransId="{4633B7B4-12EC-4AED-B067-BAC2206E5525}" sibTransId="{44D4E65D-950E-4043-B30B-66E9363A566E}"/>
    <dgm:cxn modelId="{9911F661-3EFA-4447-9A00-C03EC3D8E0F4}" type="presOf" srcId="{2DF44D36-BCDD-47F2-B2D8-955F363359BF}" destId="{D9229D62-0D42-4760-BF72-738B93E224EF}" srcOrd="0" destOrd="0" presId="urn:microsoft.com/office/officeart/2005/8/layout/vList6"/>
    <dgm:cxn modelId="{A58F5825-9841-40B7-BD7A-994DE2A12569}" srcId="{3DE270A0-8796-4771-B6ED-ADD2B166C0FD}" destId="{08E7170F-78D5-404F-854A-947D4484EECD}" srcOrd="0" destOrd="0" parTransId="{D4325976-5243-4DF5-8066-29471EB36280}" sibTransId="{5A4DB53B-CE4F-491A-9E97-722960A969CF}"/>
    <dgm:cxn modelId="{0A0C9C61-E24E-4CC2-9E97-9798A256C379}" type="presOf" srcId="{28E9F402-1525-4D32-8ECD-F2B84450112E}" destId="{9BEF1D15-B262-4450-84C2-C2E265D3F9FB}" srcOrd="0" destOrd="0" presId="urn:microsoft.com/office/officeart/2005/8/layout/vList6"/>
    <dgm:cxn modelId="{62BB3DDE-57D3-44DA-86AD-7019E9E92AA8}" type="presOf" srcId="{940112CF-FD06-4E0C-B880-923814235BF3}" destId="{A9C07815-EDB0-4338-9B70-C73573BC1E36}" srcOrd="0" destOrd="0" presId="urn:microsoft.com/office/officeart/2005/8/layout/vList6"/>
    <dgm:cxn modelId="{C35A9C7C-8DD0-423D-BACC-2B9CD6654BB6}" type="presOf" srcId="{013766BE-D022-45E8-89EA-811620BBD5A0}" destId="{0CEB5F4C-F2E7-40D5-93F8-DFF7AB90F65B}" srcOrd="0" destOrd="0" presId="urn:microsoft.com/office/officeart/2005/8/layout/vList6"/>
    <dgm:cxn modelId="{A6A13B23-855C-4DB0-A4F8-32B996CAAC2F}" srcId="{3DE270A0-8796-4771-B6ED-ADD2B166C0FD}" destId="{A037B59A-2A43-4AE6-B394-A31D1A12A80F}" srcOrd="4" destOrd="0" parTransId="{C7A10F1B-21BF-42DA-AB7E-9F744FDCF1EF}" sibTransId="{C84E3E26-9935-40CC-8935-F5909159B179}"/>
    <dgm:cxn modelId="{FC8F21BB-9AB6-4901-8410-E22BC723938D}" srcId="{08E7170F-78D5-404F-854A-947D4484EECD}" destId="{6F95EC43-F6E5-45B9-83A7-2EC5E6EF2FA0}" srcOrd="0" destOrd="0" parTransId="{681DCA00-7BE6-4A13-990C-42CAFD3F212B}" sibTransId="{643934B7-FB6F-4F8D-B3B6-00746D9FDB8C}"/>
    <dgm:cxn modelId="{E60D91A4-2E54-42D5-9152-918BE49E04A0}" srcId="{3DE270A0-8796-4771-B6ED-ADD2B166C0FD}" destId="{013766BE-D022-45E8-89EA-811620BBD5A0}" srcOrd="3" destOrd="0" parTransId="{25C885C5-159C-4BFF-8DA7-5B75A0EAC303}" sibTransId="{6CABF638-0802-46F1-9B0D-DAFA84199FDA}"/>
    <dgm:cxn modelId="{7FFC5E4A-61CB-4031-8095-D4974CA82920}" srcId="{FCE3B6B2-05F6-470C-B934-3DEF6806A8F5}" destId="{28E9F402-1525-4D32-8ECD-F2B84450112E}" srcOrd="0" destOrd="0" parTransId="{217E05CB-ECA2-43B0-871B-9190D0E740B4}" sibTransId="{1871C497-72B6-489A-87E6-2E99BB5B1F9E}"/>
    <dgm:cxn modelId="{6D98D3AE-7713-4AE7-961C-181C4BFD2EC3}" srcId="{3DE270A0-8796-4771-B6ED-ADD2B166C0FD}" destId="{2DF44D36-BCDD-47F2-B2D8-955F363359BF}" srcOrd="1" destOrd="0" parTransId="{B10EA767-4E3C-44D9-ACC2-3815BBF5DBDE}" sibTransId="{7A2A3328-8C8F-423F-9360-4D6DE9E4E4E3}"/>
    <dgm:cxn modelId="{A04DBB1F-DA4C-485D-98D1-B11B770C4C59}" type="presParOf" srcId="{00F87FEF-B60F-4F00-9910-B14535311BE1}" destId="{1DC0033D-E62D-40DE-AACD-B9EAC16AA9F9}" srcOrd="0" destOrd="0" presId="urn:microsoft.com/office/officeart/2005/8/layout/vList6"/>
    <dgm:cxn modelId="{D7AF5F00-FF7C-401E-AF17-BBE84F55FCCA}" type="presParOf" srcId="{1DC0033D-E62D-40DE-AACD-B9EAC16AA9F9}" destId="{DC8AA4AE-2D8A-4BB3-AE7A-0FCBBA01DAEF}" srcOrd="0" destOrd="0" presId="urn:microsoft.com/office/officeart/2005/8/layout/vList6"/>
    <dgm:cxn modelId="{4F96CF97-3BF1-438F-AAFF-F436B21F85E9}" type="presParOf" srcId="{1DC0033D-E62D-40DE-AACD-B9EAC16AA9F9}" destId="{459BB694-DC9C-483B-9A10-B8D7333322C5}" srcOrd="1" destOrd="0" presId="urn:microsoft.com/office/officeart/2005/8/layout/vList6"/>
    <dgm:cxn modelId="{925CC5E6-227B-4736-B563-F3CB2CEE04F9}" type="presParOf" srcId="{00F87FEF-B60F-4F00-9910-B14535311BE1}" destId="{4F657E12-EDCB-4BBC-961C-24CCFD72C5FE}" srcOrd="1" destOrd="0" presId="urn:microsoft.com/office/officeart/2005/8/layout/vList6"/>
    <dgm:cxn modelId="{EC5E664C-C3BC-40B7-9F53-02D042CFB482}" type="presParOf" srcId="{00F87FEF-B60F-4F00-9910-B14535311BE1}" destId="{1EEAB1F7-00AA-478F-A7F8-C354769AB1D6}" srcOrd="2" destOrd="0" presId="urn:microsoft.com/office/officeart/2005/8/layout/vList6"/>
    <dgm:cxn modelId="{75AEFE05-7785-4F97-BA57-F5314B06645A}" type="presParOf" srcId="{1EEAB1F7-00AA-478F-A7F8-C354769AB1D6}" destId="{D9229D62-0D42-4760-BF72-738B93E224EF}" srcOrd="0" destOrd="0" presId="urn:microsoft.com/office/officeart/2005/8/layout/vList6"/>
    <dgm:cxn modelId="{5EDBA263-37FE-45C8-9C0C-ED5567AD6EFF}" type="presParOf" srcId="{1EEAB1F7-00AA-478F-A7F8-C354769AB1D6}" destId="{A9C07815-EDB0-4338-9B70-C73573BC1E36}" srcOrd="1" destOrd="0" presId="urn:microsoft.com/office/officeart/2005/8/layout/vList6"/>
    <dgm:cxn modelId="{BB96A9F9-CFC7-4B64-A2D1-E7BEBFE308CA}" type="presParOf" srcId="{00F87FEF-B60F-4F00-9910-B14535311BE1}" destId="{00352983-C174-417B-96E8-359FE408C4F3}" srcOrd="3" destOrd="0" presId="urn:microsoft.com/office/officeart/2005/8/layout/vList6"/>
    <dgm:cxn modelId="{AA6BACEC-4EA4-4A01-83D1-1962BA6A2486}" type="presParOf" srcId="{00F87FEF-B60F-4F00-9910-B14535311BE1}" destId="{78244C41-98FE-4A00-8163-67900F77EB34}" srcOrd="4" destOrd="0" presId="urn:microsoft.com/office/officeart/2005/8/layout/vList6"/>
    <dgm:cxn modelId="{188109AC-E956-4A2F-833C-92BB1CF43E1E}" type="presParOf" srcId="{78244C41-98FE-4A00-8163-67900F77EB34}" destId="{EC899FBE-DF40-41A3-B7EA-1DE0103E16FC}" srcOrd="0" destOrd="0" presId="urn:microsoft.com/office/officeart/2005/8/layout/vList6"/>
    <dgm:cxn modelId="{21F4264F-DB80-4620-9EA2-B226F5A96153}" type="presParOf" srcId="{78244C41-98FE-4A00-8163-67900F77EB34}" destId="{9BEF1D15-B262-4450-84C2-C2E265D3F9FB}" srcOrd="1" destOrd="0" presId="urn:microsoft.com/office/officeart/2005/8/layout/vList6"/>
    <dgm:cxn modelId="{7D48C079-1625-4C7A-B4A5-F6024DD323D0}" type="presParOf" srcId="{00F87FEF-B60F-4F00-9910-B14535311BE1}" destId="{B018527F-BEE8-4B40-BC71-67726CB2FF1D}" srcOrd="5" destOrd="0" presId="urn:microsoft.com/office/officeart/2005/8/layout/vList6"/>
    <dgm:cxn modelId="{A7FEAC87-5C38-46AD-B70F-ED6AFD4B9C27}" type="presParOf" srcId="{00F87FEF-B60F-4F00-9910-B14535311BE1}" destId="{40C5F6BE-D895-4A54-AEA0-893707116F64}" srcOrd="6" destOrd="0" presId="urn:microsoft.com/office/officeart/2005/8/layout/vList6"/>
    <dgm:cxn modelId="{F5350E9A-E5FE-4644-9B57-E244A72437CD}" type="presParOf" srcId="{40C5F6BE-D895-4A54-AEA0-893707116F64}" destId="{0CEB5F4C-F2E7-40D5-93F8-DFF7AB90F65B}" srcOrd="0" destOrd="0" presId="urn:microsoft.com/office/officeart/2005/8/layout/vList6"/>
    <dgm:cxn modelId="{A7BA8C83-77EA-433C-869A-24DEF618A6E5}" type="presParOf" srcId="{40C5F6BE-D895-4A54-AEA0-893707116F64}" destId="{B4BDD7AE-6979-4B84-8AB4-82C3EDBF141B}" srcOrd="1" destOrd="0" presId="urn:microsoft.com/office/officeart/2005/8/layout/vList6"/>
    <dgm:cxn modelId="{20D7414D-486C-4F28-B48D-75245BBE96FF}" type="presParOf" srcId="{00F87FEF-B60F-4F00-9910-B14535311BE1}" destId="{6652EED5-9BD6-494B-9DE4-192F0E031D43}" srcOrd="7" destOrd="0" presId="urn:microsoft.com/office/officeart/2005/8/layout/vList6"/>
    <dgm:cxn modelId="{F1B3779A-B87D-4877-897B-19AA9B98C467}" type="presParOf" srcId="{00F87FEF-B60F-4F00-9910-B14535311BE1}" destId="{64DE3574-BC2C-419D-A7ED-93E139C1530C}" srcOrd="8" destOrd="0" presId="urn:microsoft.com/office/officeart/2005/8/layout/vList6"/>
    <dgm:cxn modelId="{761D0A9B-ECBF-412E-99BD-A3A95D8193F3}" type="presParOf" srcId="{64DE3574-BC2C-419D-A7ED-93E139C1530C}" destId="{1903A998-D167-4D38-976B-B0F0880E7896}" srcOrd="0" destOrd="0" presId="urn:microsoft.com/office/officeart/2005/8/layout/vList6"/>
    <dgm:cxn modelId="{BE398B5F-384B-44DB-9617-F4DF02C0A944}" type="presParOf" srcId="{64DE3574-BC2C-419D-A7ED-93E139C1530C}" destId="{AD458604-1FD5-4710-82AD-2F24A35832F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互连圆环"/>
  <dgm:desc val="用于显示重叠或互相关联的想法或概念。前七行的 1 级文本对应一个圆环。不使用的文本不出现，但是在切换版式后仍然可用。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21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35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未知"/>
          <p:cNvSpPr>
            <a:spLocks/>
          </p:cNvSpPr>
          <p:nvPr/>
        </p:nvSpPr>
        <p:spPr bwMode="auto">
          <a:xfrm>
            <a:off x="0" y="1792288"/>
            <a:ext cx="9097963" cy="3413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" y="279"/>
              </a:cxn>
              <a:cxn ang="0">
                <a:pos x="1824" y="739"/>
              </a:cxn>
              <a:cxn ang="0">
                <a:pos x="3946" y="695"/>
              </a:cxn>
              <a:cxn ang="0">
                <a:pos x="5731" y="297"/>
              </a:cxn>
              <a:cxn ang="0">
                <a:pos x="5722" y="153"/>
              </a:cxn>
              <a:cxn ang="0">
                <a:pos x="0" y="0"/>
              </a:cxn>
            </a:cxnLst>
            <a:rect l="0" t="0" r="r" b="b"/>
            <a:pathLst>
              <a:path w="5731" h="808">
                <a:moveTo>
                  <a:pt x="0" y="0"/>
                </a:moveTo>
                <a:lnTo>
                  <a:pt x="19" y="279"/>
                </a:lnTo>
                <a:cubicBezTo>
                  <a:pt x="321" y="399"/>
                  <a:pt x="1170" y="671"/>
                  <a:pt x="1824" y="739"/>
                </a:cubicBezTo>
                <a:cubicBezTo>
                  <a:pt x="2478" y="808"/>
                  <a:pt x="3295" y="769"/>
                  <a:pt x="3946" y="695"/>
                </a:cubicBezTo>
                <a:cubicBezTo>
                  <a:pt x="4597" y="621"/>
                  <a:pt x="5435" y="387"/>
                  <a:pt x="5731" y="297"/>
                </a:cubicBezTo>
                <a:lnTo>
                  <a:pt x="5722" y="1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0" y="0"/>
            <a:ext cx="9144000" cy="2089150"/>
            <a:chOff x="0" y="0"/>
            <a:chExt cx="5760" cy="1316"/>
          </a:xfrm>
        </p:grpSpPr>
        <p:grpSp>
          <p:nvGrpSpPr>
            <p:cNvPr id="7" name="Group 5"/>
            <p:cNvGrpSpPr>
              <a:grpSpLocks/>
            </p:cNvGrpSpPr>
            <p:nvPr userDrawn="1"/>
          </p:nvGrpSpPr>
          <p:grpSpPr bwMode="auto">
            <a:xfrm flipV="1">
              <a:off x="18" y="0"/>
              <a:ext cx="5742" cy="1128"/>
              <a:chOff x="0" y="0"/>
              <a:chExt cx="5760" cy="1680"/>
            </a:xfrm>
          </p:grpSpPr>
          <p:sp>
            <p:nvSpPr>
              <p:cNvPr id="9" name="Rectangle 6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5760" cy="1680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5760" cy="95"/>
              </a:xfrm>
              <a:prstGeom prst="rect">
                <a:avLst/>
              </a:prstGeom>
              <a:solidFill>
                <a:schemeClr val="tx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  <p:sp>
          <p:nvSpPr>
            <p:cNvPr id="8" name="未知"/>
            <p:cNvSpPr>
              <a:spLocks/>
            </p:cNvSpPr>
            <p:nvPr userDrawn="1"/>
          </p:nvSpPr>
          <p:spPr bwMode="auto">
            <a:xfrm>
              <a:off x="0" y="1092"/>
              <a:ext cx="5731" cy="224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6" y="315"/>
                </a:cxn>
                <a:cxn ang="0">
                  <a:pos x="1795" y="771"/>
                </a:cxn>
                <a:cxn ang="0">
                  <a:pos x="3821" y="742"/>
                </a:cxn>
                <a:cxn ang="0">
                  <a:pos x="5731" y="320"/>
                </a:cxn>
                <a:cxn ang="0">
                  <a:pos x="5693" y="0"/>
                </a:cxn>
                <a:cxn ang="0">
                  <a:pos x="0" y="36"/>
                </a:cxn>
              </a:cxnLst>
              <a:rect l="0" t="0" r="r" b="b"/>
              <a:pathLst>
                <a:path w="5731" h="842">
                  <a:moveTo>
                    <a:pt x="0" y="36"/>
                  </a:moveTo>
                  <a:lnTo>
                    <a:pt x="26" y="315"/>
                  </a:lnTo>
                  <a:cubicBezTo>
                    <a:pt x="325" y="438"/>
                    <a:pt x="1163" y="700"/>
                    <a:pt x="1795" y="771"/>
                  </a:cubicBezTo>
                  <a:cubicBezTo>
                    <a:pt x="2427" y="842"/>
                    <a:pt x="3165" y="817"/>
                    <a:pt x="3821" y="742"/>
                  </a:cubicBezTo>
                  <a:cubicBezTo>
                    <a:pt x="4477" y="667"/>
                    <a:pt x="5419" y="444"/>
                    <a:pt x="5731" y="320"/>
                  </a:cubicBezTo>
                  <a:lnTo>
                    <a:pt x="5693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0" y="4689475"/>
            <a:ext cx="9144000" cy="2168525"/>
            <a:chOff x="0" y="0"/>
            <a:chExt cx="5760" cy="1412"/>
          </a:xfrm>
        </p:grpSpPr>
        <p:grpSp>
          <p:nvGrpSpPr>
            <p:cNvPr id="12" name="Group 10"/>
            <p:cNvGrpSpPr>
              <a:grpSpLocks/>
            </p:cNvGrpSpPr>
            <p:nvPr userDrawn="1"/>
          </p:nvGrpSpPr>
          <p:grpSpPr bwMode="auto">
            <a:xfrm>
              <a:off x="18" y="229"/>
              <a:ext cx="5742" cy="1183"/>
              <a:chOff x="0" y="3"/>
              <a:chExt cx="5760" cy="1677"/>
            </a:xfrm>
          </p:grpSpPr>
          <p:sp>
            <p:nvSpPr>
              <p:cNvPr id="16" name="Rectangle 11"/>
              <p:cNvSpPr>
                <a:spLocks noChangeArrowheads="1"/>
              </p:cNvSpPr>
              <p:nvPr userDrawn="1"/>
            </p:nvSpPr>
            <p:spPr bwMode="auto">
              <a:xfrm>
                <a:off x="0" y="3"/>
                <a:ext cx="5760" cy="1677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7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3"/>
                <a:ext cx="5760" cy="94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  <p:grpSp>
          <p:nvGrpSpPr>
            <p:cNvPr id="13" name="Group 13"/>
            <p:cNvGrpSpPr>
              <a:grpSpLocks/>
            </p:cNvGrpSpPr>
            <p:nvPr userDrawn="1"/>
          </p:nvGrpSpPr>
          <p:grpSpPr bwMode="auto">
            <a:xfrm>
              <a:off x="0" y="0"/>
              <a:ext cx="5731" cy="264"/>
              <a:chOff x="0" y="0"/>
              <a:chExt cx="5731" cy="426"/>
            </a:xfrm>
          </p:grpSpPr>
          <p:sp>
            <p:nvSpPr>
              <p:cNvPr id="14" name="未知"/>
              <p:cNvSpPr>
                <a:spLocks/>
              </p:cNvSpPr>
              <p:nvPr userDrawn="1"/>
            </p:nvSpPr>
            <p:spPr bwMode="auto">
              <a:xfrm flipV="1">
                <a:off x="0" y="0"/>
                <a:ext cx="5731" cy="3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" y="279"/>
                  </a:cxn>
                  <a:cxn ang="0">
                    <a:pos x="1824" y="739"/>
                  </a:cxn>
                  <a:cxn ang="0">
                    <a:pos x="3946" y="695"/>
                  </a:cxn>
                  <a:cxn ang="0">
                    <a:pos x="5731" y="297"/>
                  </a:cxn>
                  <a:cxn ang="0">
                    <a:pos x="5722" y="153"/>
                  </a:cxn>
                  <a:cxn ang="0">
                    <a:pos x="0" y="0"/>
                  </a:cxn>
                </a:cxnLst>
                <a:rect l="0" t="0" r="r" b="b"/>
                <a:pathLst>
                  <a:path w="5731" h="808">
                    <a:moveTo>
                      <a:pt x="0" y="0"/>
                    </a:moveTo>
                    <a:lnTo>
                      <a:pt x="19" y="279"/>
                    </a:lnTo>
                    <a:cubicBezTo>
                      <a:pt x="321" y="399"/>
                      <a:pt x="1170" y="671"/>
                      <a:pt x="1824" y="739"/>
                    </a:cubicBezTo>
                    <a:cubicBezTo>
                      <a:pt x="2478" y="808"/>
                      <a:pt x="3295" y="769"/>
                      <a:pt x="3946" y="695"/>
                    </a:cubicBezTo>
                    <a:cubicBezTo>
                      <a:pt x="4597" y="621"/>
                      <a:pt x="5435" y="387"/>
                      <a:pt x="5731" y="297"/>
                    </a:cubicBezTo>
                    <a:lnTo>
                      <a:pt x="5722" y="15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  <p:sp>
            <p:nvSpPr>
              <p:cNvPr id="15" name="未知"/>
              <p:cNvSpPr>
                <a:spLocks/>
              </p:cNvSpPr>
              <p:nvPr userDrawn="1"/>
            </p:nvSpPr>
            <p:spPr bwMode="auto">
              <a:xfrm flipV="1">
                <a:off x="0" y="47"/>
                <a:ext cx="5731" cy="379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26" y="315"/>
                  </a:cxn>
                  <a:cxn ang="0">
                    <a:pos x="1795" y="771"/>
                  </a:cxn>
                  <a:cxn ang="0">
                    <a:pos x="3821" y="742"/>
                  </a:cxn>
                  <a:cxn ang="0">
                    <a:pos x="5731" y="320"/>
                  </a:cxn>
                  <a:cxn ang="0">
                    <a:pos x="5693" y="0"/>
                  </a:cxn>
                  <a:cxn ang="0">
                    <a:pos x="0" y="36"/>
                  </a:cxn>
                </a:cxnLst>
                <a:rect l="0" t="0" r="r" b="b"/>
                <a:pathLst>
                  <a:path w="5731" h="842">
                    <a:moveTo>
                      <a:pt x="0" y="36"/>
                    </a:moveTo>
                    <a:lnTo>
                      <a:pt x="26" y="315"/>
                    </a:lnTo>
                    <a:cubicBezTo>
                      <a:pt x="325" y="438"/>
                      <a:pt x="1163" y="700"/>
                      <a:pt x="1795" y="771"/>
                    </a:cubicBezTo>
                    <a:cubicBezTo>
                      <a:pt x="2427" y="842"/>
                      <a:pt x="3165" y="817"/>
                      <a:pt x="3821" y="742"/>
                    </a:cubicBezTo>
                    <a:cubicBezTo>
                      <a:pt x="4477" y="667"/>
                      <a:pt x="5419" y="444"/>
                      <a:pt x="5731" y="320"/>
                    </a:cubicBezTo>
                    <a:lnTo>
                      <a:pt x="5693" y="0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pitchFamily="2" charset="-122"/>
                </a:endParaRPr>
              </a:p>
            </p:txBody>
          </p:sp>
        </p:grpSp>
      </p:grpSp>
      <p:grpSp>
        <p:nvGrpSpPr>
          <p:cNvPr id="18" name="Group 16"/>
          <p:cNvGrpSpPr>
            <a:grpSpLocks/>
          </p:cNvGrpSpPr>
          <p:nvPr/>
        </p:nvGrpSpPr>
        <p:grpSpPr bwMode="auto">
          <a:xfrm>
            <a:off x="0" y="0"/>
            <a:ext cx="9144000" cy="6867525"/>
            <a:chOff x="0" y="0"/>
            <a:chExt cx="5760" cy="4326"/>
          </a:xfrm>
        </p:grpSpPr>
        <p:sp>
          <p:nvSpPr>
            <p:cNvPr id="19" name="AutoShape 17"/>
            <p:cNvSpPr>
              <a:spLocks noChangeArrowheads="1"/>
            </p:cNvSpPr>
            <p:nvPr/>
          </p:nvSpPr>
          <p:spPr bwMode="auto">
            <a:xfrm>
              <a:off x="27" y="24"/>
              <a:ext cx="5709" cy="4272"/>
            </a:xfrm>
            <a:prstGeom prst="roundRect">
              <a:avLst>
                <a:gd name="adj" fmla="val 6227"/>
              </a:avLst>
            </a:prstGeom>
            <a:noFill/>
            <a:ln w="76200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3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 rot="16191400">
              <a:off x="-47" y="4030"/>
              <a:ext cx="336" cy="242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5520" y="3978"/>
              <a:ext cx="240" cy="348"/>
            </a:xfrm>
            <a:custGeom>
              <a:avLst/>
              <a:gdLst/>
              <a:ahLst/>
              <a:cxnLst>
                <a:cxn ang="0">
                  <a:pos x="246" y="0"/>
                </a:cxn>
                <a:cxn ang="0">
                  <a:pos x="164" y="196"/>
                </a:cxn>
                <a:cxn ang="0">
                  <a:pos x="84" y="282"/>
                </a:cxn>
                <a:cxn ang="0">
                  <a:pos x="0" y="342"/>
                </a:cxn>
                <a:cxn ang="0">
                  <a:pos x="246" y="348"/>
                </a:cxn>
              </a:cxnLst>
              <a:rect l="0" t="0" r="r" b="b"/>
              <a:pathLst>
                <a:path w="246" h="348">
                  <a:moveTo>
                    <a:pt x="246" y="0"/>
                  </a:moveTo>
                  <a:lnTo>
                    <a:pt x="164" y="196"/>
                  </a:lnTo>
                  <a:lnTo>
                    <a:pt x="84" y="282"/>
                  </a:lnTo>
                  <a:lnTo>
                    <a:pt x="0" y="342"/>
                  </a:lnTo>
                  <a:lnTo>
                    <a:pt x="246" y="348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 rot="5400000">
              <a:off x="5472" y="0"/>
              <a:ext cx="288" cy="28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0" y="384"/>
                </a:cxn>
                <a:cxn ang="0">
                  <a:pos x="96" y="192"/>
                </a:cxn>
                <a:cxn ang="0">
                  <a:pos x="192" y="48"/>
                </a:cxn>
                <a:cxn ang="0">
                  <a:pos x="336" y="0"/>
                </a:cxn>
                <a:cxn ang="0">
                  <a:pos x="0" y="0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pitchFamily="2" charset="-122"/>
              </a:endParaRPr>
            </a:p>
          </p:txBody>
        </p:sp>
      </p:grpSp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33375"/>
            <a:ext cx="6480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0" name="Rectangle 22"/>
          <p:cNvSpPr>
            <a:spLocks noGrp="1" noChangeArrowheads="1"/>
          </p:cNvSpPr>
          <p:nvPr>
            <p:ph type="ctrTitle"/>
          </p:nvPr>
        </p:nvSpPr>
        <p:spPr>
          <a:xfrm>
            <a:off x="323850" y="2276475"/>
            <a:ext cx="5181600" cy="2286000"/>
          </a:xfrm>
        </p:spPr>
        <p:txBody>
          <a:bodyPr/>
          <a:lstStyle>
            <a:lvl1pPr algn="l">
              <a:defRPr sz="4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071" name="Rectangle 23"/>
          <p:cNvSpPr>
            <a:spLocks noGrp="1" noChangeArrowheads="1"/>
          </p:cNvSpPr>
          <p:nvPr>
            <p:ph type="subTitle" idx="1"/>
          </p:nvPr>
        </p:nvSpPr>
        <p:spPr>
          <a:xfrm>
            <a:off x="1600200" y="5410200"/>
            <a:ext cx="63246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11E6D-C508-4F69-A711-AD4883B03D47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62750" y="304800"/>
            <a:ext cx="2152650" cy="5943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305550" cy="5943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B8DAA-834F-42FA-91ED-EA4CC673811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5BE29-FD78-415E-8EDB-C4EDC97A4E64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C003EB-956A-46B5-94FB-6A5AB2FE080A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371600"/>
            <a:ext cx="42291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5E35C-8B53-4949-A3CD-5AE78E9E9CB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CB156-C3D8-41C6-8EC3-DB822FE754B9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75610-9F88-4767-AD51-BB1B5825CDE8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94E1E-039F-4A5B-B1C3-4ACA0C8C8643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79DF5-24D6-4A95-B31B-AF73946C30C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FAA50B-1298-40DE-9F12-88681B4CF96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188913"/>
            <a:ext cx="914400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2413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8" name="未知"/>
          <p:cNvSpPr>
            <a:spLocks/>
          </p:cNvSpPr>
          <p:nvPr/>
        </p:nvSpPr>
        <p:spPr bwMode="auto">
          <a:xfrm>
            <a:off x="0" y="950913"/>
            <a:ext cx="9150350" cy="461962"/>
          </a:xfrm>
          <a:custGeom>
            <a:avLst/>
            <a:gdLst/>
            <a:ahLst/>
            <a:cxnLst>
              <a:cxn ang="0">
                <a:pos x="4" y="365"/>
              </a:cxn>
              <a:cxn ang="0">
                <a:pos x="0" y="246"/>
              </a:cxn>
              <a:cxn ang="0">
                <a:pos x="1837" y="32"/>
              </a:cxn>
              <a:cxn ang="0">
                <a:pos x="3970" y="52"/>
              </a:cxn>
              <a:cxn ang="0">
                <a:pos x="5764" y="231"/>
              </a:cxn>
              <a:cxn ang="0">
                <a:pos x="5768" y="366"/>
              </a:cxn>
              <a:cxn ang="0">
                <a:pos x="4" y="365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zh-CN" altLang="en-US" smtClean="0">
              <a:ea typeface="宋体" pitchFamily="2" charset="-122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371600"/>
            <a:ext cx="8610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29000" y="6477000"/>
            <a:ext cx="2133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939586D5-160E-4B8E-8E6F-9AA93B2CA1ED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04800"/>
            <a:ext cx="80772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5450" y="6524625"/>
            <a:ext cx="835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48400" y="0"/>
            <a:ext cx="2667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www.pumpress.com.cn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32638" y="6553200"/>
            <a:ext cx="1620837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400">
          <a:solidFill>
            <a:schemeClr val="tx1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200">
          <a:solidFill>
            <a:schemeClr val="tx1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5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slide" Target="slide9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/>
          </p:nvPr>
        </p:nvSpPr>
        <p:spPr>
          <a:xfrm>
            <a:off x="179388" y="2276475"/>
            <a:ext cx="5326062" cy="2286000"/>
          </a:xfrm>
        </p:spPr>
        <p:txBody>
          <a:bodyPr/>
          <a:lstStyle/>
          <a:p>
            <a:r>
              <a:rPr lang="zh-CN" altLang="zh-CN" smtClean="0">
                <a:ea typeface="宋体" charset="-122"/>
              </a:rPr>
              <a:t>第十章  社区康复护理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13314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一、康复医学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 useBgFill="1">
        <p:nvSpPr>
          <p:cNvPr id="6" name="椭圆 5"/>
          <p:cNvSpPr/>
          <p:nvPr/>
        </p:nvSpPr>
        <p:spPr>
          <a:xfrm>
            <a:off x="8027988" y="4362450"/>
            <a:ext cx="647700" cy="7191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aphicFrame>
        <p:nvGraphicFramePr>
          <p:cNvPr id="7" name="图示 6"/>
          <p:cNvGraphicFramePr/>
          <p:nvPr/>
        </p:nvGraphicFramePr>
        <p:xfrm>
          <a:off x="-1188640" y="940371"/>
          <a:ext cx="734481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2533" name="Picture 2" descr="C:\Users\liangh\Desktop\康复1.jpg"/>
          <p:cNvPicPr>
            <a:picLocks noChangeAspect="1" noChangeArrowheads="1"/>
          </p:cNvPicPr>
          <p:nvPr/>
        </p:nvPicPr>
        <p:blipFill>
          <a:blip r:embed="rId7"/>
          <a:srcRect l="9554" t="18127"/>
          <a:stretch>
            <a:fillRect/>
          </a:stretch>
        </p:blipFill>
        <p:spPr bwMode="auto">
          <a:xfrm>
            <a:off x="4926013" y="3716338"/>
            <a:ext cx="4208462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9" name="圆角矩形 8"/>
          <p:cNvSpPr/>
          <p:nvPr/>
        </p:nvSpPr>
        <p:spPr>
          <a:xfrm>
            <a:off x="4859338" y="3644900"/>
            <a:ext cx="1368425" cy="79216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一、康复医学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idx="1"/>
          </p:nvPr>
        </p:nvGraphicFramePr>
        <p:xfrm>
          <a:off x="323528" y="620688"/>
          <a:ext cx="8587680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圆角矩形 6"/>
          <p:cNvSpPr/>
          <p:nvPr/>
        </p:nvSpPr>
        <p:spPr>
          <a:xfrm>
            <a:off x="384175" y="5300663"/>
            <a:ext cx="3311525" cy="1008062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/>
              <a:t>康复预防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一、康复医学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3" name="圆角矩形 2"/>
          <p:cNvSpPr/>
          <p:nvPr/>
        </p:nvSpPr>
        <p:spPr>
          <a:xfrm>
            <a:off x="7885113" y="4365625"/>
            <a:ext cx="1079500" cy="7191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 useBgFill="1">
        <p:nvSpPr>
          <p:cNvPr id="6" name="椭圆 5"/>
          <p:cNvSpPr/>
          <p:nvPr/>
        </p:nvSpPr>
        <p:spPr>
          <a:xfrm>
            <a:off x="8027988" y="4362450"/>
            <a:ext cx="647700" cy="7191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4581" name="组合 31"/>
          <p:cNvGrpSpPr>
            <a:grpSpLocks/>
          </p:cNvGrpSpPr>
          <p:nvPr/>
        </p:nvGrpSpPr>
        <p:grpSpPr bwMode="auto">
          <a:xfrm>
            <a:off x="684213" y="1127125"/>
            <a:ext cx="3971925" cy="5251450"/>
            <a:chOff x="1175151" y="1127541"/>
            <a:chExt cx="3049281" cy="5250989"/>
          </a:xfrm>
        </p:grpSpPr>
        <p:sp>
          <p:nvSpPr>
            <p:cNvPr id="33" name="任意多边形 32"/>
            <p:cNvSpPr/>
            <p:nvPr/>
          </p:nvSpPr>
          <p:spPr>
            <a:xfrm>
              <a:off x="1793050" y="3753036"/>
              <a:ext cx="404621" cy="2315960"/>
            </a:xfrm>
            <a:custGeom>
              <a:avLst/>
              <a:gdLst>
                <a:gd name="connsiteX0" fmla="*/ 0 w 405252"/>
                <a:gd name="connsiteY0" fmla="*/ 0 h 2316612"/>
                <a:gd name="connsiteX1" fmla="*/ 202626 w 405252"/>
                <a:gd name="connsiteY1" fmla="*/ 0 h 2316612"/>
                <a:gd name="connsiteX2" fmla="*/ 202626 w 405252"/>
                <a:gd name="connsiteY2" fmla="*/ 2316612 h 2316612"/>
                <a:gd name="connsiteX3" fmla="*/ 405252 w 405252"/>
                <a:gd name="connsiteY3" fmla="*/ 2316612 h 231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2316612">
                  <a:moveTo>
                    <a:pt x="0" y="0"/>
                  </a:moveTo>
                  <a:lnTo>
                    <a:pt x="202626" y="0"/>
                  </a:lnTo>
                  <a:lnTo>
                    <a:pt x="202626" y="2316612"/>
                  </a:lnTo>
                  <a:lnTo>
                    <a:pt x="405252" y="231661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56531" tIns="1099512" rIns="156532" bIns="1099511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793050" y="3753036"/>
              <a:ext cx="404621" cy="1544502"/>
            </a:xfrm>
            <a:custGeom>
              <a:avLst/>
              <a:gdLst>
                <a:gd name="connsiteX0" fmla="*/ 0 w 405252"/>
                <a:gd name="connsiteY0" fmla="*/ 0 h 1544408"/>
                <a:gd name="connsiteX1" fmla="*/ 202626 w 405252"/>
                <a:gd name="connsiteY1" fmla="*/ 0 h 1544408"/>
                <a:gd name="connsiteX2" fmla="*/ 202626 w 405252"/>
                <a:gd name="connsiteY2" fmla="*/ 1544408 h 1544408"/>
                <a:gd name="connsiteX3" fmla="*/ 405252 w 405252"/>
                <a:gd name="connsiteY3" fmla="*/ 1544408 h 154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1544408">
                  <a:moveTo>
                    <a:pt x="0" y="0"/>
                  </a:moveTo>
                  <a:lnTo>
                    <a:pt x="202626" y="0"/>
                  </a:lnTo>
                  <a:lnTo>
                    <a:pt x="202626" y="1544408"/>
                  </a:lnTo>
                  <a:lnTo>
                    <a:pt x="405252" y="154440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5409" tIns="732287" rIns="175409" bIns="732287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793050" y="3753036"/>
              <a:ext cx="404621" cy="771457"/>
            </a:xfrm>
            <a:custGeom>
              <a:avLst/>
              <a:gdLst>
                <a:gd name="connsiteX0" fmla="*/ 0 w 405252"/>
                <a:gd name="connsiteY0" fmla="*/ 0 h 772204"/>
                <a:gd name="connsiteX1" fmla="*/ 202626 w 405252"/>
                <a:gd name="connsiteY1" fmla="*/ 0 h 772204"/>
                <a:gd name="connsiteX2" fmla="*/ 202626 w 405252"/>
                <a:gd name="connsiteY2" fmla="*/ 772204 h 772204"/>
                <a:gd name="connsiteX3" fmla="*/ 405252 w 405252"/>
                <a:gd name="connsiteY3" fmla="*/ 772204 h 77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772204">
                  <a:moveTo>
                    <a:pt x="0" y="0"/>
                  </a:moveTo>
                  <a:lnTo>
                    <a:pt x="202626" y="0"/>
                  </a:lnTo>
                  <a:lnTo>
                    <a:pt x="202626" y="772204"/>
                  </a:lnTo>
                  <a:lnTo>
                    <a:pt x="405252" y="77220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3524" tIns="364301" rIns="193524" bIns="364299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793050" y="3707003"/>
              <a:ext cx="404621" cy="92067"/>
            </a:xfrm>
            <a:custGeom>
              <a:avLst/>
              <a:gdLst>
                <a:gd name="connsiteX0" fmla="*/ 0 w 405252"/>
                <a:gd name="connsiteY0" fmla="*/ 45720 h 91440"/>
                <a:gd name="connsiteX1" fmla="*/ 405252 w 405252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5252" h="91440">
                  <a:moveTo>
                    <a:pt x="0" y="45720"/>
                  </a:moveTo>
                  <a:lnTo>
                    <a:pt x="405252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05195" tIns="35588" rIns="205195" bIns="3559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793050" y="2981578"/>
              <a:ext cx="404621" cy="771457"/>
            </a:xfrm>
            <a:custGeom>
              <a:avLst/>
              <a:gdLst>
                <a:gd name="connsiteX0" fmla="*/ 0 w 405252"/>
                <a:gd name="connsiteY0" fmla="*/ 772204 h 772204"/>
                <a:gd name="connsiteX1" fmla="*/ 202626 w 405252"/>
                <a:gd name="connsiteY1" fmla="*/ 772204 h 772204"/>
                <a:gd name="connsiteX2" fmla="*/ 202626 w 405252"/>
                <a:gd name="connsiteY2" fmla="*/ 0 h 772204"/>
                <a:gd name="connsiteX3" fmla="*/ 405252 w 405252"/>
                <a:gd name="connsiteY3" fmla="*/ 0 h 77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772204">
                  <a:moveTo>
                    <a:pt x="0" y="772204"/>
                  </a:moveTo>
                  <a:lnTo>
                    <a:pt x="202626" y="772204"/>
                  </a:lnTo>
                  <a:lnTo>
                    <a:pt x="202626" y="0"/>
                  </a:lnTo>
                  <a:lnTo>
                    <a:pt x="405252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3524" tIns="364300" rIns="193524" bIns="36430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1793050" y="2208534"/>
              <a:ext cx="404621" cy="1544501"/>
            </a:xfrm>
            <a:custGeom>
              <a:avLst/>
              <a:gdLst>
                <a:gd name="connsiteX0" fmla="*/ 0 w 405252"/>
                <a:gd name="connsiteY0" fmla="*/ 1544408 h 1544408"/>
                <a:gd name="connsiteX1" fmla="*/ 202626 w 405252"/>
                <a:gd name="connsiteY1" fmla="*/ 1544408 h 1544408"/>
                <a:gd name="connsiteX2" fmla="*/ 202626 w 405252"/>
                <a:gd name="connsiteY2" fmla="*/ 0 h 1544408"/>
                <a:gd name="connsiteX3" fmla="*/ 405252 w 405252"/>
                <a:gd name="connsiteY3" fmla="*/ 0 h 154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1544408">
                  <a:moveTo>
                    <a:pt x="0" y="1544408"/>
                  </a:moveTo>
                  <a:lnTo>
                    <a:pt x="202626" y="1544408"/>
                  </a:lnTo>
                  <a:lnTo>
                    <a:pt x="202626" y="0"/>
                  </a:lnTo>
                  <a:lnTo>
                    <a:pt x="405252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5409" tIns="732287" rIns="175409" bIns="732287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793050" y="1437077"/>
              <a:ext cx="404621" cy="2315959"/>
            </a:xfrm>
            <a:custGeom>
              <a:avLst/>
              <a:gdLst>
                <a:gd name="connsiteX0" fmla="*/ 0 w 405252"/>
                <a:gd name="connsiteY0" fmla="*/ 2316612 h 2316612"/>
                <a:gd name="connsiteX1" fmla="*/ 202626 w 405252"/>
                <a:gd name="connsiteY1" fmla="*/ 2316612 h 2316612"/>
                <a:gd name="connsiteX2" fmla="*/ 202626 w 405252"/>
                <a:gd name="connsiteY2" fmla="*/ 0 h 2316612"/>
                <a:gd name="connsiteX3" fmla="*/ 405252 w 405252"/>
                <a:gd name="connsiteY3" fmla="*/ 0 h 231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2316612">
                  <a:moveTo>
                    <a:pt x="0" y="2316612"/>
                  </a:moveTo>
                  <a:lnTo>
                    <a:pt x="202626" y="2316612"/>
                  </a:lnTo>
                  <a:lnTo>
                    <a:pt x="202626" y="0"/>
                  </a:lnTo>
                  <a:lnTo>
                    <a:pt x="405252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56531" tIns="1099511" rIns="156532" bIns="1099512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40" name="任意多边形 39"/>
            <p:cNvSpPr/>
            <p:nvPr/>
          </p:nvSpPr>
          <p:spPr>
            <a:xfrm rot="16200000">
              <a:off x="-141660" y="3444154"/>
              <a:ext cx="3251386" cy="617763"/>
            </a:xfrm>
            <a:custGeom>
              <a:avLst/>
              <a:gdLst>
                <a:gd name="connsiteX0" fmla="*/ 0 w 3251386"/>
                <a:gd name="connsiteY0" fmla="*/ 0 h 617763"/>
                <a:gd name="connsiteX1" fmla="*/ 3251386 w 3251386"/>
                <a:gd name="connsiteY1" fmla="*/ 0 h 617763"/>
                <a:gd name="connsiteX2" fmla="*/ 3251386 w 3251386"/>
                <a:gd name="connsiteY2" fmla="*/ 617763 h 617763"/>
                <a:gd name="connsiteX3" fmla="*/ 0 w 3251386"/>
                <a:gd name="connsiteY3" fmla="*/ 617763 h 617763"/>
                <a:gd name="connsiteX4" fmla="*/ 0 w 3251386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386" h="617763">
                  <a:moveTo>
                    <a:pt x="0" y="0"/>
                  </a:moveTo>
                  <a:lnTo>
                    <a:pt x="3251386" y="0"/>
                  </a:lnTo>
                  <a:lnTo>
                    <a:pt x="3251386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vert" lIns="22859" tIns="22859" rIns="22860" bIns="2286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600" b="1" dirty="0"/>
                <a:t>康复评定</a:t>
              </a:r>
              <a:endParaRPr lang="zh-CN" altLang="en-US" sz="3600" b="1" dirty="0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198168" y="1127541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运动功能</a:t>
              </a:r>
              <a:endParaRPr lang="zh-CN" altLang="en-US" sz="2400" b="1" dirty="0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2198168" y="1899745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活动能力</a:t>
              </a:r>
              <a:endParaRPr lang="zh-CN" altLang="en-US" sz="2400" b="1" dirty="0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198168" y="2671950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语言功能</a:t>
              </a:r>
              <a:endParaRPr lang="zh-CN" altLang="en-US" sz="2400" b="1" dirty="0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198168" y="3444154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心肺功能</a:t>
              </a:r>
              <a:endParaRPr lang="en-US" altLang="zh-CN" sz="2400" b="1" dirty="0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198168" y="4216358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疼痛</a:t>
              </a:r>
              <a:endParaRPr lang="zh-CN" altLang="en-US" sz="2400" b="1" dirty="0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198168" y="4988562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认知功能及心理</a:t>
              </a:r>
              <a:endParaRPr lang="zh-CN" altLang="en-US" sz="2400" b="1" dirty="0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198168" y="5760767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电生理评定</a:t>
              </a:r>
              <a:endParaRPr lang="zh-CN" altLang="en-US" sz="2400" b="1" dirty="0"/>
            </a:p>
          </p:txBody>
        </p:sp>
      </p:grpSp>
      <p:pic>
        <p:nvPicPr>
          <p:cNvPr id="24582" name="Picture 2" descr="C:\Users\liangh\Pictures\19300001298238131002962517364_9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02250" y="1204913"/>
            <a:ext cx="31242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3" descr="C:\Users\liangh\Pictures\20122271013483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72075" y="3860800"/>
            <a:ext cx="3384550" cy="254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一、康复医学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3" name="圆角矩形 2"/>
          <p:cNvSpPr/>
          <p:nvPr/>
        </p:nvSpPr>
        <p:spPr>
          <a:xfrm>
            <a:off x="7885113" y="4365625"/>
            <a:ext cx="1079500" cy="7191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 useBgFill="1">
        <p:nvSpPr>
          <p:cNvPr id="6" name="椭圆 5"/>
          <p:cNvSpPr/>
          <p:nvPr/>
        </p:nvSpPr>
        <p:spPr>
          <a:xfrm>
            <a:off x="8027988" y="4362450"/>
            <a:ext cx="647700" cy="7191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251520" y="1109302"/>
            <a:ext cx="3960440" cy="5344034"/>
            <a:chOff x="1175151" y="1127541"/>
            <a:chExt cx="3049281" cy="5250989"/>
          </a:xfrm>
          <a:solidFill>
            <a:srgbClr val="00B0F0"/>
          </a:solidFill>
        </p:grpSpPr>
        <p:sp>
          <p:nvSpPr>
            <p:cNvPr id="33" name="任意多边形 32"/>
            <p:cNvSpPr/>
            <p:nvPr/>
          </p:nvSpPr>
          <p:spPr>
            <a:xfrm>
              <a:off x="1792915" y="3753035"/>
              <a:ext cx="405252" cy="2316612"/>
            </a:xfrm>
            <a:custGeom>
              <a:avLst/>
              <a:gdLst>
                <a:gd name="connsiteX0" fmla="*/ 0 w 405252"/>
                <a:gd name="connsiteY0" fmla="*/ 0 h 2316612"/>
                <a:gd name="connsiteX1" fmla="*/ 202626 w 405252"/>
                <a:gd name="connsiteY1" fmla="*/ 0 h 2316612"/>
                <a:gd name="connsiteX2" fmla="*/ 202626 w 405252"/>
                <a:gd name="connsiteY2" fmla="*/ 2316612 h 2316612"/>
                <a:gd name="connsiteX3" fmla="*/ 405252 w 405252"/>
                <a:gd name="connsiteY3" fmla="*/ 2316612 h 231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2316612">
                  <a:moveTo>
                    <a:pt x="0" y="0"/>
                  </a:moveTo>
                  <a:lnTo>
                    <a:pt x="202626" y="0"/>
                  </a:lnTo>
                  <a:lnTo>
                    <a:pt x="202626" y="2316612"/>
                  </a:lnTo>
                  <a:lnTo>
                    <a:pt x="405252" y="2316612"/>
                  </a:lnTo>
                </a:path>
              </a:pathLst>
            </a:custGeom>
            <a:grp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56531" tIns="1099512" rIns="156532" bIns="1099511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792915" y="3753035"/>
              <a:ext cx="405252" cy="1544408"/>
            </a:xfrm>
            <a:custGeom>
              <a:avLst/>
              <a:gdLst>
                <a:gd name="connsiteX0" fmla="*/ 0 w 405252"/>
                <a:gd name="connsiteY0" fmla="*/ 0 h 1544408"/>
                <a:gd name="connsiteX1" fmla="*/ 202626 w 405252"/>
                <a:gd name="connsiteY1" fmla="*/ 0 h 1544408"/>
                <a:gd name="connsiteX2" fmla="*/ 202626 w 405252"/>
                <a:gd name="connsiteY2" fmla="*/ 1544408 h 1544408"/>
                <a:gd name="connsiteX3" fmla="*/ 405252 w 405252"/>
                <a:gd name="connsiteY3" fmla="*/ 1544408 h 154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1544408">
                  <a:moveTo>
                    <a:pt x="0" y="0"/>
                  </a:moveTo>
                  <a:lnTo>
                    <a:pt x="202626" y="0"/>
                  </a:lnTo>
                  <a:lnTo>
                    <a:pt x="202626" y="1544408"/>
                  </a:lnTo>
                  <a:lnTo>
                    <a:pt x="405252" y="1544408"/>
                  </a:lnTo>
                </a:path>
              </a:pathLst>
            </a:custGeom>
            <a:grp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5409" tIns="732287" rIns="175409" bIns="732287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792915" y="3753035"/>
              <a:ext cx="405252" cy="772204"/>
            </a:xfrm>
            <a:custGeom>
              <a:avLst/>
              <a:gdLst>
                <a:gd name="connsiteX0" fmla="*/ 0 w 405252"/>
                <a:gd name="connsiteY0" fmla="*/ 0 h 772204"/>
                <a:gd name="connsiteX1" fmla="*/ 202626 w 405252"/>
                <a:gd name="connsiteY1" fmla="*/ 0 h 772204"/>
                <a:gd name="connsiteX2" fmla="*/ 202626 w 405252"/>
                <a:gd name="connsiteY2" fmla="*/ 772204 h 772204"/>
                <a:gd name="connsiteX3" fmla="*/ 405252 w 405252"/>
                <a:gd name="connsiteY3" fmla="*/ 772204 h 77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772204">
                  <a:moveTo>
                    <a:pt x="0" y="0"/>
                  </a:moveTo>
                  <a:lnTo>
                    <a:pt x="202626" y="0"/>
                  </a:lnTo>
                  <a:lnTo>
                    <a:pt x="202626" y="772204"/>
                  </a:lnTo>
                  <a:lnTo>
                    <a:pt x="405252" y="772204"/>
                  </a:lnTo>
                </a:path>
              </a:pathLst>
            </a:custGeom>
            <a:grp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3524" tIns="364301" rIns="193524" bIns="364299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1792915" y="3707316"/>
              <a:ext cx="405252" cy="91440"/>
            </a:xfrm>
            <a:custGeom>
              <a:avLst/>
              <a:gdLst>
                <a:gd name="connsiteX0" fmla="*/ 0 w 405252"/>
                <a:gd name="connsiteY0" fmla="*/ 45720 h 91440"/>
                <a:gd name="connsiteX1" fmla="*/ 405252 w 405252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5252" h="91440">
                  <a:moveTo>
                    <a:pt x="0" y="45720"/>
                  </a:moveTo>
                  <a:lnTo>
                    <a:pt x="405252" y="45720"/>
                  </a:lnTo>
                </a:path>
              </a:pathLst>
            </a:custGeom>
            <a:grp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05195" tIns="35588" rIns="205195" bIns="3559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1792915" y="2980831"/>
              <a:ext cx="405252" cy="772204"/>
            </a:xfrm>
            <a:custGeom>
              <a:avLst/>
              <a:gdLst>
                <a:gd name="connsiteX0" fmla="*/ 0 w 405252"/>
                <a:gd name="connsiteY0" fmla="*/ 772204 h 772204"/>
                <a:gd name="connsiteX1" fmla="*/ 202626 w 405252"/>
                <a:gd name="connsiteY1" fmla="*/ 772204 h 772204"/>
                <a:gd name="connsiteX2" fmla="*/ 202626 w 405252"/>
                <a:gd name="connsiteY2" fmla="*/ 0 h 772204"/>
                <a:gd name="connsiteX3" fmla="*/ 405252 w 405252"/>
                <a:gd name="connsiteY3" fmla="*/ 0 h 77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772204">
                  <a:moveTo>
                    <a:pt x="0" y="772204"/>
                  </a:moveTo>
                  <a:lnTo>
                    <a:pt x="202626" y="772204"/>
                  </a:lnTo>
                  <a:lnTo>
                    <a:pt x="202626" y="0"/>
                  </a:lnTo>
                  <a:lnTo>
                    <a:pt x="405252" y="0"/>
                  </a:lnTo>
                </a:path>
              </a:pathLst>
            </a:custGeom>
            <a:grp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3524" tIns="364300" rIns="193524" bIns="36430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1792915" y="2208627"/>
              <a:ext cx="405252" cy="1544408"/>
            </a:xfrm>
            <a:custGeom>
              <a:avLst/>
              <a:gdLst>
                <a:gd name="connsiteX0" fmla="*/ 0 w 405252"/>
                <a:gd name="connsiteY0" fmla="*/ 1544408 h 1544408"/>
                <a:gd name="connsiteX1" fmla="*/ 202626 w 405252"/>
                <a:gd name="connsiteY1" fmla="*/ 1544408 h 1544408"/>
                <a:gd name="connsiteX2" fmla="*/ 202626 w 405252"/>
                <a:gd name="connsiteY2" fmla="*/ 0 h 1544408"/>
                <a:gd name="connsiteX3" fmla="*/ 405252 w 405252"/>
                <a:gd name="connsiteY3" fmla="*/ 0 h 154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1544408">
                  <a:moveTo>
                    <a:pt x="0" y="1544408"/>
                  </a:moveTo>
                  <a:lnTo>
                    <a:pt x="202626" y="1544408"/>
                  </a:lnTo>
                  <a:lnTo>
                    <a:pt x="202626" y="0"/>
                  </a:lnTo>
                  <a:lnTo>
                    <a:pt x="405252" y="0"/>
                  </a:lnTo>
                </a:path>
              </a:pathLst>
            </a:custGeom>
            <a:grp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5409" tIns="732287" rIns="175409" bIns="732287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1792915" y="1436423"/>
              <a:ext cx="405252" cy="2316612"/>
            </a:xfrm>
            <a:custGeom>
              <a:avLst/>
              <a:gdLst>
                <a:gd name="connsiteX0" fmla="*/ 0 w 405252"/>
                <a:gd name="connsiteY0" fmla="*/ 2316612 h 2316612"/>
                <a:gd name="connsiteX1" fmla="*/ 202626 w 405252"/>
                <a:gd name="connsiteY1" fmla="*/ 2316612 h 2316612"/>
                <a:gd name="connsiteX2" fmla="*/ 202626 w 405252"/>
                <a:gd name="connsiteY2" fmla="*/ 0 h 2316612"/>
                <a:gd name="connsiteX3" fmla="*/ 405252 w 405252"/>
                <a:gd name="connsiteY3" fmla="*/ 0 h 231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2316612">
                  <a:moveTo>
                    <a:pt x="0" y="2316612"/>
                  </a:moveTo>
                  <a:lnTo>
                    <a:pt x="202626" y="2316612"/>
                  </a:lnTo>
                  <a:lnTo>
                    <a:pt x="202626" y="0"/>
                  </a:lnTo>
                  <a:lnTo>
                    <a:pt x="405252" y="0"/>
                  </a:lnTo>
                </a:path>
              </a:pathLst>
            </a:custGeom>
            <a:grp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56531" tIns="1099511" rIns="156532" bIns="1099512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40" name="任意多边形 39"/>
            <p:cNvSpPr/>
            <p:nvPr/>
          </p:nvSpPr>
          <p:spPr>
            <a:xfrm rot="16200000">
              <a:off x="-141660" y="3444154"/>
              <a:ext cx="3251386" cy="617763"/>
            </a:xfrm>
            <a:custGeom>
              <a:avLst/>
              <a:gdLst>
                <a:gd name="connsiteX0" fmla="*/ 0 w 3251386"/>
                <a:gd name="connsiteY0" fmla="*/ 0 h 617763"/>
                <a:gd name="connsiteX1" fmla="*/ 3251386 w 3251386"/>
                <a:gd name="connsiteY1" fmla="*/ 0 h 617763"/>
                <a:gd name="connsiteX2" fmla="*/ 3251386 w 3251386"/>
                <a:gd name="connsiteY2" fmla="*/ 617763 h 617763"/>
                <a:gd name="connsiteX3" fmla="*/ 0 w 3251386"/>
                <a:gd name="connsiteY3" fmla="*/ 617763 h 617763"/>
                <a:gd name="connsiteX4" fmla="*/ 0 w 3251386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386" h="617763">
                  <a:moveTo>
                    <a:pt x="0" y="0"/>
                  </a:moveTo>
                  <a:lnTo>
                    <a:pt x="3251386" y="0"/>
                  </a:lnTo>
                  <a:lnTo>
                    <a:pt x="3251386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vert" lIns="22859" tIns="22859" rIns="22860" bIns="2286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600" b="1" dirty="0"/>
                <a:t>康复治疗</a:t>
              </a:r>
              <a:endParaRPr lang="zh-CN" altLang="en-US" sz="3600" b="1" dirty="0"/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198168" y="1127541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运动疗法</a:t>
              </a:r>
              <a:endParaRPr lang="zh-CN" altLang="en-US" sz="2400" b="1" dirty="0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2198168" y="1899745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物理疗法</a:t>
              </a:r>
              <a:endParaRPr lang="zh-CN" altLang="en-US" sz="2400" b="1" dirty="0"/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198168" y="2671950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作业疗法</a:t>
              </a:r>
              <a:endParaRPr lang="zh-CN" altLang="en-US" sz="2400" b="1" dirty="0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198168" y="3444154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言语治疗</a:t>
              </a:r>
              <a:endParaRPr lang="en-US" altLang="zh-CN" sz="2400" b="1" dirty="0"/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198168" y="4216358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心理治疗</a:t>
              </a:r>
              <a:endParaRPr lang="zh-CN" altLang="en-US" sz="2400" b="1" dirty="0"/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2198168" y="4988562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中国传统康复疗法</a:t>
              </a:r>
              <a:endParaRPr lang="zh-CN" altLang="en-US" sz="2400" b="1" dirty="0"/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198168" y="5760767"/>
              <a:ext cx="2026264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400" b="1" dirty="0"/>
                <a:t>康复护理、职业咨询、康复工程等</a:t>
              </a:r>
              <a:endParaRPr lang="zh-CN" altLang="en-US" sz="2400" b="1" dirty="0"/>
            </a:p>
          </p:txBody>
        </p:sp>
      </p:grpSp>
      <p:pic>
        <p:nvPicPr>
          <p:cNvPr id="25606" name="Picture 2" descr="C:\Users\liangh\Pictures\10889968_1.jpg"/>
          <p:cNvPicPr>
            <a:picLocks noChangeAspect="1" noChangeArrowheads="1"/>
          </p:cNvPicPr>
          <p:nvPr/>
        </p:nvPicPr>
        <p:blipFill>
          <a:blip r:embed="rId2"/>
          <a:srcRect l="-253" t="10629" r="253" b="11562"/>
          <a:stretch>
            <a:fillRect/>
          </a:stretch>
        </p:blipFill>
        <p:spPr bwMode="auto">
          <a:xfrm>
            <a:off x="4211638" y="1112838"/>
            <a:ext cx="2933700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3" descr="C:\Users\liangh\Pictures\201112011036218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3201988"/>
            <a:ext cx="19526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4" descr="C:\Users\liangh\Pictures\cSwallowReturns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4497388"/>
            <a:ext cx="2578100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5" descr="C:\Users\liangh\Pictures\20111130031251732.gif"/>
          <p:cNvPicPr>
            <a:picLocks noChangeAspect="1" noChangeArrowheads="1"/>
          </p:cNvPicPr>
          <p:nvPr/>
        </p:nvPicPr>
        <p:blipFill>
          <a:blip r:embed="rId5"/>
          <a:srcRect l="2464" t="2489" r="5917" b="5959"/>
          <a:stretch>
            <a:fillRect/>
          </a:stretch>
        </p:blipFill>
        <p:spPr bwMode="auto">
          <a:xfrm>
            <a:off x="6380163" y="2498725"/>
            <a:ext cx="2617787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二、康复护理</a:t>
            </a:r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34925" y="1196975"/>
            <a:ext cx="8353425" cy="863600"/>
          </a:xfrm>
        </p:spPr>
        <p:txBody>
          <a:bodyPr/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康复</a:t>
            </a: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护理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（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rehabilitation nursing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）</a:t>
            </a:r>
            <a:endParaRPr lang="en-US" altLang="zh-CN" smtClean="0">
              <a:solidFill>
                <a:srgbClr val="0070C0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5" name="图示 4"/>
          <p:cNvGraphicFramePr/>
          <p:nvPr/>
        </p:nvGraphicFramePr>
        <p:xfrm>
          <a:off x="4075881" y="2163018"/>
          <a:ext cx="5472608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629" name="TextBox 5"/>
          <p:cNvSpPr txBox="1">
            <a:spLocks noChangeArrowheads="1"/>
          </p:cNvSpPr>
          <p:nvPr/>
        </p:nvSpPr>
        <p:spPr bwMode="auto">
          <a:xfrm>
            <a:off x="323850" y="1916113"/>
            <a:ext cx="4176713" cy="429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0070C0"/>
                </a:solidFill>
              </a:rPr>
              <a:t>——</a:t>
            </a:r>
            <a:r>
              <a:rPr lang="zh-CN" altLang="zh-CN" sz="2600" b="1">
                <a:solidFill>
                  <a:srgbClr val="0070C0"/>
                </a:solidFill>
              </a:rPr>
              <a:t>在康复医学理论的指导下，围绕</a:t>
            </a:r>
            <a:r>
              <a:rPr lang="zh-CN" altLang="zh-CN" sz="2600" b="1">
                <a:solidFill>
                  <a:srgbClr val="FF6600"/>
                </a:solidFill>
              </a:rPr>
              <a:t>全面康复</a:t>
            </a:r>
            <a:r>
              <a:rPr lang="zh-CN" altLang="zh-CN" sz="2600" b="1">
                <a:solidFill>
                  <a:srgbClr val="0070C0"/>
                </a:solidFill>
              </a:rPr>
              <a:t>的目标，由护理人员密切配合康复医师及其他康复专业人员，从护理角度帮助康复对象，将其被动接受他人护理转变为</a:t>
            </a:r>
            <a:r>
              <a:rPr lang="zh-CN" altLang="zh-CN" sz="2600" b="1">
                <a:solidFill>
                  <a:srgbClr val="FF6600"/>
                </a:solidFill>
              </a:rPr>
              <a:t>自我护理</a:t>
            </a:r>
            <a:r>
              <a:rPr lang="zh-CN" altLang="zh-CN" sz="2600" b="1">
                <a:solidFill>
                  <a:srgbClr val="0070C0"/>
                </a:solidFill>
              </a:rPr>
              <a:t>的动态过程。</a:t>
            </a:r>
            <a:endParaRPr lang="zh-CN" altLang="en-US" sz="2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E:\图片\偏瘫病人康复护理\JH6.jpg"/>
          <p:cNvPicPr>
            <a:picLocks noChangeAspect="1" noChangeArrowheads="1"/>
          </p:cNvPicPr>
          <p:nvPr/>
        </p:nvPicPr>
        <p:blipFill>
          <a:blip r:embed="rId2"/>
          <a:srcRect l="6142"/>
          <a:stretch>
            <a:fillRect/>
          </a:stretch>
        </p:blipFill>
        <p:spPr bwMode="auto">
          <a:xfrm>
            <a:off x="6215063" y="2887663"/>
            <a:ext cx="2636837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二、康复护理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</p:nvPr>
        </p:nvGraphicFramePr>
        <p:xfrm>
          <a:off x="-2034480" y="1052736"/>
          <a:ext cx="1083669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椭圆 7"/>
          <p:cNvSpPr/>
          <p:nvPr/>
        </p:nvSpPr>
        <p:spPr>
          <a:xfrm>
            <a:off x="2512937" y="2887483"/>
            <a:ext cx="1656184" cy="1656184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/>
              <a:t>内容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二、康复护理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9" name="图示 8"/>
          <p:cNvGraphicFramePr/>
          <p:nvPr/>
        </p:nvGraphicFramePr>
        <p:xfrm>
          <a:off x="2267744" y="1124744"/>
          <a:ext cx="6480720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8676" name="Picture 2" descr="E:\图片\偏瘫病人康复护理\JH27.jpg"/>
          <p:cNvPicPr>
            <a:picLocks noChangeAspect="1" noChangeArrowheads="1"/>
          </p:cNvPicPr>
          <p:nvPr/>
        </p:nvPicPr>
        <p:blipFill>
          <a:blip r:embed="rId7"/>
          <a:srcRect l="20393" t="1419" r="4420" b="2606"/>
          <a:stretch>
            <a:fillRect/>
          </a:stretch>
        </p:blipFill>
        <p:spPr bwMode="auto">
          <a:xfrm>
            <a:off x="250825" y="2568575"/>
            <a:ext cx="2517775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三、社区康复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" y="1125538"/>
            <a:ext cx="8785225" cy="5472112"/>
          </a:xfrm>
        </p:spPr>
        <p:txBody>
          <a:bodyPr/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社区</a:t>
            </a: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康复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（</a:t>
            </a:r>
            <a:r>
              <a:rPr lang="en-US" altLang="zh-CN" sz="2400" smtClean="0">
                <a:solidFill>
                  <a:srgbClr val="0070C0"/>
                </a:solidFill>
                <a:ea typeface="宋体" charset="-122"/>
              </a:rPr>
              <a:t> community-based rehabilitation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）</a:t>
            </a:r>
            <a:endParaRPr lang="en-US" altLang="zh-CN" sz="2400" smtClean="0">
              <a:solidFill>
                <a:srgbClr val="0070C0"/>
              </a:solidFill>
              <a:ea typeface="宋体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400" smtClean="0">
                <a:solidFill>
                  <a:srgbClr val="0070C0"/>
                </a:solidFill>
                <a:ea typeface="宋体" charset="-122"/>
              </a:rPr>
              <a:t>     ——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是为了使社区内所有残疾人</a:t>
            </a:r>
            <a:r>
              <a:rPr lang="zh-CN" altLang="zh-CN" sz="2400" smtClean="0">
                <a:solidFill>
                  <a:srgbClr val="FF6600"/>
                </a:solidFill>
                <a:ea typeface="宋体" charset="-122"/>
              </a:rPr>
              <a:t>康复、机会均等、减少贫困和社会包容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的一种社区</a:t>
            </a:r>
            <a:r>
              <a:rPr lang="zh-CN" altLang="zh-CN" sz="2400" smtClean="0">
                <a:solidFill>
                  <a:srgbClr val="FF6600"/>
                </a:solidFill>
                <a:ea typeface="宋体" charset="-122"/>
              </a:rPr>
              <a:t>整体发展战略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。</a:t>
            </a:r>
            <a:endParaRPr lang="en-US" altLang="zh-CN" sz="2400" smtClean="0">
              <a:solidFill>
                <a:srgbClr val="0070C0"/>
              </a:solidFill>
              <a:ea typeface="宋体" charset="-122"/>
            </a:endParaRPr>
          </a:p>
          <a:p>
            <a:pPr algn="r">
              <a:lnSpc>
                <a:spcPct val="125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altLang="zh-CN" sz="2400" smtClean="0">
              <a:solidFill>
                <a:srgbClr val="00B050"/>
              </a:solidFill>
              <a:ea typeface="宋体" charset="-122"/>
            </a:endParaRPr>
          </a:p>
          <a:p>
            <a:pPr algn="r">
              <a:lnSpc>
                <a:spcPct val="125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altLang="zh-CN" sz="2400" smtClean="0">
              <a:solidFill>
                <a:srgbClr val="00B050"/>
              </a:solidFill>
              <a:ea typeface="宋体" charset="-122"/>
            </a:endParaRPr>
          </a:p>
          <a:p>
            <a:pPr algn="r">
              <a:lnSpc>
                <a:spcPct val="125000"/>
              </a:lnSpc>
              <a:spcBef>
                <a:spcPct val="0"/>
              </a:spcBef>
              <a:buFont typeface="Wingdings" pitchFamily="2" charset="2"/>
              <a:buNone/>
            </a:pPr>
            <a:endParaRPr lang="en-US" altLang="zh-CN" sz="2400" smtClean="0">
              <a:solidFill>
                <a:srgbClr val="00B050"/>
              </a:solidFill>
              <a:ea typeface="宋体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400" smtClean="0">
                <a:solidFill>
                  <a:srgbClr val="0070C0"/>
                </a:solidFill>
                <a:ea typeface="宋体" charset="-122"/>
              </a:rPr>
              <a:t>     </a:t>
            </a:r>
          </a:p>
          <a:p>
            <a:pPr>
              <a:lnSpc>
                <a:spcPct val="125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400" smtClean="0">
                <a:solidFill>
                  <a:srgbClr val="0070C0"/>
                </a:solidFill>
                <a:ea typeface="宋体" charset="-122"/>
              </a:rPr>
              <a:t>     ——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社区康复通过残疾人及其家属、残疾人组织和残疾人所在的社区，以及相关的政府和民间组织</a:t>
            </a:r>
            <a:r>
              <a:rPr lang="zh-CN" altLang="en-US" sz="2400" smtClean="0">
                <a:solidFill>
                  <a:srgbClr val="0070C0"/>
                </a:solidFill>
                <a:ea typeface="宋体" charset="-122"/>
              </a:rPr>
              <a:t>，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卫生、教育、职业、社会保障等相关机构的共同努力来贯彻执行。 </a:t>
            </a:r>
            <a:endParaRPr lang="zh-CN" altLang="en-US" sz="2400" smtClean="0">
              <a:solidFill>
                <a:srgbClr val="0070C0"/>
              </a:solidFill>
              <a:ea typeface="宋体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</a:pPr>
            <a:endParaRPr lang="en-US" altLang="zh-CN" smtClean="0">
              <a:solidFill>
                <a:srgbClr val="0070C0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8" name="横卷形 7"/>
          <p:cNvSpPr/>
          <p:nvPr/>
        </p:nvSpPr>
        <p:spPr>
          <a:xfrm>
            <a:off x="3419475" y="2492375"/>
            <a:ext cx="5400675" cy="194468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  <a:defRPr/>
            </a:pPr>
            <a:r>
              <a:rPr lang="zh-CN" altLang="zh-CN" sz="2000" b="1" dirty="0">
                <a:solidFill>
                  <a:schemeClr val="bg1"/>
                </a:solidFill>
                <a:latin typeface="+mn-ea"/>
              </a:rPr>
              <a:t>《社区康复联合意见书》</a:t>
            </a: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2004</a:t>
            </a:r>
          </a:p>
          <a:p>
            <a:pPr algn="ctr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WHO &amp; </a:t>
            </a:r>
            <a:r>
              <a:rPr lang="zh-CN" altLang="zh-CN" sz="2000" b="1" dirty="0">
                <a:solidFill>
                  <a:schemeClr val="bg1"/>
                </a:solidFill>
                <a:latin typeface="+mn-ea"/>
              </a:rPr>
              <a:t>联合国教科文组织</a:t>
            </a:r>
            <a:r>
              <a:rPr lang="en-US" altLang="zh-CN" sz="2000" b="1" dirty="0">
                <a:solidFill>
                  <a:schemeClr val="bg1"/>
                </a:solidFill>
                <a:latin typeface="+mn-ea"/>
              </a:rPr>
              <a:t> &amp; </a:t>
            </a:r>
            <a:r>
              <a:rPr lang="zh-CN" altLang="zh-CN" sz="2000" b="1" dirty="0">
                <a:solidFill>
                  <a:schemeClr val="bg1"/>
                </a:solidFill>
                <a:latin typeface="+mn-ea"/>
              </a:rPr>
              <a:t>国际劳工组织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三、社区康复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7" name="图示 6"/>
          <p:cNvGraphicFramePr/>
          <p:nvPr/>
        </p:nvGraphicFramePr>
        <p:xfrm>
          <a:off x="467544" y="1412776"/>
          <a:ext cx="7992888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三、社区康复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7" name="图示 6"/>
          <p:cNvGraphicFramePr/>
          <p:nvPr/>
        </p:nvGraphicFramePr>
        <p:xfrm>
          <a:off x="467544" y="1412776"/>
          <a:ext cx="7992888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405688" cy="563563"/>
          </a:xfrm>
        </p:spPr>
        <p:txBody>
          <a:bodyPr/>
          <a:lstStyle/>
          <a:p>
            <a:pPr algn="ctr"/>
            <a:r>
              <a:rPr lang="zh-CN" altLang="zh-CN" sz="4000" b="1" smtClean="0">
                <a:ea typeface="宋体" charset="-122"/>
              </a:rPr>
              <a:t>学习目标</a:t>
            </a:r>
            <a:endParaRPr lang="zh-CN" altLang="en-US" sz="4000" smtClean="0">
              <a:ea typeface="宋体" charset="-122"/>
            </a:endParaRPr>
          </a:p>
        </p:txBody>
      </p:sp>
      <p:sp>
        <p:nvSpPr>
          <p:cNvPr id="14338" name="内容占位符 2"/>
          <p:cNvSpPr>
            <a:spLocks noGrp="1"/>
          </p:cNvSpPr>
          <p:nvPr>
            <p:ph idx="1"/>
          </p:nvPr>
        </p:nvSpPr>
        <p:spPr>
          <a:xfrm>
            <a:off x="179388" y="1196975"/>
            <a:ext cx="8856662" cy="50514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i="1" smtClean="0">
                <a:solidFill>
                  <a:srgbClr val="FF0000"/>
                </a:solidFill>
                <a:ea typeface="宋体" charset="-122"/>
              </a:rPr>
              <a:t>掌握</a:t>
            </a:r>
            <a:endParaRPr lang="en-US" altLang="zh-CN" i="1" smtClean="0">
              <a:solidFill>
                <a:srgbClr val="FF000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b="1" smtClean="0">
                <a:latin typeface="Arial" charset="0"/>
                <a:ea typeface="宋体" charset="-122"/>
              </a:rPr>
              <a:t>社区常用康复护理技术</a:t>
            </a:r>
            <a:r>
              <a:rPr lang="zh-CN" altLang="en-US" b="1" smtClean="0">
                <a:latin typeface="Arial" charset="0"/>
                <a:ea typeface="宋体" charset="-122"/>
              </a:rPr>
              <a:t>。</a:t>
            </a:r>
            <a:endParaRPr lang="en-US" altLang="zh-CN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b="1" smtClean="0">
                <a:latin typeface="Arial" charset="0"/>
                <a:ea typeface="宋体" charset="-122"/>
              </a:rPr>
              <a:t>社区常见病、伤、残者的康复护理措施</a:t>
            </a:r>
            <a:r>
              <a:rPr lang="zh-CN" altLang="en-US" b="1" smtClean="0">
                <a:latin typeface="Arial" charset="0"/>
                <a:ea typeface="宋体" charset="-122"/>
              </a:rPr>
              <a:t>。</a:t>
            </a:r>
            <a:endParaRPr lang="zh-CN" altLang="zh-CN" b="1" smtClean="0">
              <a:latin typeface="Arial" charset="0"/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i="1" smtClean="0">
                <a:solidFill>
                  <a:srgbClr val="692AA2"/>
                </a:solidFill>
                <a:ea typeface="宋体" charset="-122"/>
              </a:rPr>
              <a:t>熟悉</a:t>
            </a:r>
            <a:endParaRPr lang="en-US" altLang="zh-CN" i="1" smtClean="0">
              <a:solidFill>
                <a:srgbClr val="692AA2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b="1" smtClean="0">
                <a:latin typeface="Arial" charset="0"/>
                <a:ea typeface="宋体" charset="-122"/>
              </a:rPr>
              <a:t>社区常见病、伤、残者的康复护理评估内容</a:t>
            </a:r>
            <a:r>
              <a:rPr lang="zh-CN" altLang="en-US" b="1" smtClean="0">
                <a:latin typeface="Arial" charset="0"/>
                <a:ea typeface="宋体" charset="-122"/>
              </a:rPr>
              <a:t>。</a:t>
            </a:r>
            <a:endParaRPr lang="zh-CN" altLang="zh-CN" b="1" smtClean="0">
              <a:latin typeface="Arial" charset="0"/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i="1" smtClean="0">
                <a:solidFill>
                  <a:srgbClr val="FF6600"/>
                </a:solidFill>
                <a:ea typeface="宋体" charset="-122"/>
              </a:rPr>
              <a:t>了解</a:t>
            </a:r>
            <a:endParaRPr lang="en-US" altLang="zh-CN" i="1" smtClean="0">
              <a:solidFill>
                <a:srgbClr val="FF660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b="1" smtClean="0">
                <a:latin typeface="Arial" charset="0"/>
                <a:ea typeface="宋体" charset="-122"/>
              </a:rPr>
              <a:t>康复医学、康复护理、社区康复</a:t>
            </a:r>
            <a:r>
              <a:rPr lang="en-US" altLang="zh-CN" b="1" smtClean="0">
                <a:latin typeface="Arial" charset="0"/>
                <a:ea typeface="宋体" charset="-122"/>
              </a:rPr>
              <a:t>&amp;</a:t>
            </a:r>
            <a:r>
              <a:rPr lang="zh-CN" altLang="zh-CN" b="1" smtClean="0">
                <a:latin typeface="Arial" charset="0"/>
                <a:ea typeface="宋体" charset="-122"/>
              </a:rPr>
              <a:t>社区康复护理的基本理论</a:t>
            </a:r>
            <a:r>
              <a:rPr lang="zh-CN" altLang="en-US" b="1" smtClean="0">
                <a:latin typeface="Arial" charset="0"/>
                <a:ea typeface="宋体" charset="-122"/>
              </a:rPr>
              <a:t>。</a:t>
            </a:r>
            <a:endParaRPr lang="zh-CN" altLang="zh-CN" b="1" smtClean="0"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四、社区康复护理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925" y="1196975"/>
            <a:ext cx="8785225" cy="11525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社区</a:t>
            </a: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康复</a:t>
            </a: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护理</a:t>
            </a:r>
            <a:endParaRPr lang="en-US" altLang="zh-CN" sz="3200" smtClean="0">
              <a:solidFill>
                <a:srgbClr val="FF6600"/>
              </a:solidFill>
              <a:ea typeface="宋体" charset="-122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3200" smtClean="0">
                <a:solidFill>
                  <a:srgbClr val="FF6600"/>
                </a:solidFill>
                <a:ea typeface="宋体" charset="-122"/>
              </a:rPr>
              <a:t>     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（</a:t>
            </a:r>
            <a:r>
              <a:rPr lang="en-US" altLang="zh-CN" sz="2400" smtClean="0">
                <a:solidFill>
                  <a:srgbClr val="0070C0"/>
                </a:solidFill>
                <a:ea typeface="宋体" charset="-122"/>
              </a:rPr>
              <a:t> community-based rehabilitation nursing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）</a:t>
            </a:r>
            <a:endParaRPr lang="en-US" altLang="zh-CN" sz="2400" smtClean="0">
              <a:solidFill>
                <a:srgbClr val="0070C0"/>
              </a:solidFill>
              <a:ea typeface="宋体" charset="-122"/>
            </a:endParaRPr>
          </a:p>
          <a:p>
            <a:pPr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400" smtClean="0">
                <a:solidFill>
                  <a:srgbClr val="0070C0"/>
                </a:solidFill>
                <a:ea typeface="宋体" charset="-122"/>
              </a:rPr>
              <a:t>    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6" name="图示 5"/>
          <p:cNvGraphicFramePr/>
          <p:nvPr/>
        </p:nvGraphicFramePr>
        <p:xfrm>
          <a:off x="4572000" y="2492896"/>
          <a:ext cx="396044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95288" y="2276475"/>
            <a:ext cx="3671887" cy="3786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400" b="1" dirty="0">
                <a:solidFill>
                  <a:srgbClr val="0070C0"/>
                </a:solidFill>
                <a:latin typeface="+mn-ea"/>
                <a:ea typeface="+mn-ea"/>
              </a:rPr>
              <a:t>——</a:t>
            </a:r>
            <a:r>
              <a:rPr lang="zh-CN" altLang="zh-CN" sz="2400" b="1" dirty="0">
                <a:solidFill>
                  <a:srgbClr val="0070C0"/>
                </a:solidFill>
                <a:ea typeface="+mn-ea"/>
              </a:rPr>
              <a:t>在社区康复过程中，围绕</a:t>
            </a:r>
            <a:r>
              <a:rPr lang="zh-CN" altLang="zh-CN" sz="2400" b="1" dirty="0">
                <a:solidFill>
                  <a:srgbClr val="FF6600"/>
                </a:solidFill>
                <a:ea typeface="+mn-ea"/>
              </a:rPr>
              <a:t>全面康复</a:t>
            </a:r>
            <a:r>
              <a:rPr lang="zh-CN" altLang="zh-CN" sz="2400" b="1" dirty="0">
                <a:solidFill>
                  <a:srgbClr val="0070C0"/>
                </a:solidFill>
                <a:ea typeface="+mn-ea"/>
              </a:rPr>
              <a:t>的目标，针对病伤残者的</a:t>
            </a:r>
            <a:r>
              <a:rPr lang="zh-CN" altLang="zh-CN" sz="2400" b="1" dirty="0">
                <a:solidFill>
                  <a:srgbClr val="FF6600"/>
                </a:solidFill>
                <a:ea typeface="+mn-ea"/>
              </a:rPr>
              <a:t>整体功能</a:t>
            </a:r>
            <a:r>
              <a:rPr lang="zh-CN" altLang="zh-CN" sz="2400" b="1" dirty="0">
                <a:solidFill>
                  <a:srgbClr val="0070C0"/>
                </a:solidFill>
                <a:ea typeface="+mn-ea"/>
              </a:rPr>
              <a:t>进行康复指导和护理，与其他康复专业人员密切配合，减少残疾对个体的影响，使其达到最佳功能状态，重返社会，提高生活质量。</a:t>
            </a:r>
            <a:endParaRPr lang="en-US" altLang="zh-CN" sz="2400" b="1" dirty="0">
              <a:solidFill>
                <a:srgbClr val="0070C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四、社区康复护理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40650" y="1196975"/>
            <a:ext cx="1042988" cy="5040313"/>
          </a:xfrm>
        </p:spPr>
        <p:txBody>
          <a:bodyPr vert="eaVert"/>
          <a:lstStyle/>
          <a:p>
            <a:pPr algn="ctr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社 区 </a:t>
            </a: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康</a:t>
            </a:r>
            <a:r>
              <a:rPr lang="en-US" altLang="zh-CN" sz="3200" smtClean="0">
                <a:solidFill>
                  <a:srgbClr val="FF6600"/>
                </a:solidFill>
                <a:ea typeface="宋体" charset="-122"/>
              </a:rPr>
              <a:t> </a:t>
            </a: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复</a:t>
            </a:r>
            <a:r>
              <a:rPr lang="en-US" altLang="zh-CN" sz="3200" smtClean="0">
                <a:solidFill>
                  <a:srgbClr val="FF6600"/>
                </a:solidFill>
                <a:ea typeface="宋体" charset="-122"/>
              </a:rPr>
              <a:t> </a:t>
            </a: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护 理 的 特 点</a:t>
            </a:r>
            <a:r>
              <a:rPr lang="en-US" altLang="zh-CN" sz="3200" smtClean="0">
                <a:solidFill>
                  <a:srgbClr val="FF6600"/>
                </a:solidFill>
                <a:ea typeface="宋体" charset="-122"/>
              </a:rPr>
              <a:t>     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6" name="图示 5"/>
          <p:cNvGraphicFramePr/>
          <p:nvPr/>
        </p:nvGraphicFramePr>
        <p:xfrm>
          <a:off x="-252536" y="980728"/>
          <a:ext cx="871296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34819" name="图片 6" descr="4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628775"/>
            <a:ext cx="8280400" cy="4870450"/>
          </a:xfrm>
        </p:spPr>
      </p:pic>
      <p:sp>
        <p:nvSpPr>
          <p:cNvPr id="34820" name="TextBox 6"/>
          <p:cNvSpPr txBox="1">
            <a:spLocks noChangeArrowheads="1"/>
          </p:cNvSpPr>
          <p:nvPr/>
        </p:nvSpPr>
        <p:spPr bwMode="auto">
          <a:xfrm>
            <a:off x="2652713" y="2060575"/>
            <a:ext cx="5545137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bg1"/>
                </a:solidFill>
              </a:rPr>
              <a:t>第二节</a:t>
            </a:r>
            <a:endParaRPr lang="en-US" altLang="zh-CN" sz="4000" b="1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4000" b="1">
                <a:solidFill>
                  <a:schemeClr val="bg1"/>
                </a:solidFill>
              </a:rPr>
              <a:t>社区常用康复护理技术</a:t>
            </a:r>
            <a:endParaRPr lang="zh-CN" altLang="en-US" sz="4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35843" name="Picture 15" descr="Chalkboard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168"/>
          <a:stretch>
            <a:fillRect/>
          </a:stretch>
        </p:blipFill>
        <p:spPr>
          <a:xfrm>
            <a:off x="0" y="1125538"/>
            <a:ext cx="4392613" cy="5832475"/>
          </a:xfrm>
        </p:spPr>
      </p:pic>
      <p:pic>
        <p:nvPicPr>
          <p:cNvPr id="35844" name="Picture 16" descr="CHALK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4437063"/>
            <a:ext cx="3024187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55650" y="1628775"/>
            <a:ext cx="2808288" cy="2808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b="1">
                <a:solidFill>
                  <a:schemeClr val="bg1"/>
                </a:solidFill>
                <a:latin typeface="+mn-ea"/>
                <a:ea typeface="+mn-ea"/>
              </a:rPr>
              <a:t>     </a:t>
            </a:r>
            <a:r>
              <a:rPr lang="zh-CN" altLang="zh-CN" b="1">
                <a:solidFill>
                  <a:schemeClr val="bg1"/>
                </a:solidFill>
                <a:latin typeface="+mn-ea"/>
                <a:ea typeface="+mn-ea"/>
              </a:rPr>
              <a:t>患者</a:t>
            </a:r>
            <a:r>
              <a:rPr lang="zh-CN" altLang="zh-CN" b="1" dirty="0">
                <a:solidFill>
                  <a:schemeClr val="bg1"/>
                </a:solidFill>
                <a:latin typeface="+mn-ea"/>
                <a:ea typeface="+mn-ea"/>
              </a:rPr>
              <a:t>，男，</a:t>
            </a:r>
            <a:r>
              <a:rPr lang="en-US" altLang="zh-CN" b="1" dirty="0">
                <a:solidFill>
                  <a:schemeClr val="bg1"/>
                </a:solidFill>
                <a:latin typeface="+mn-ea"/>
                <a:ea typeface="+mn-ea"/>
              </a:rPr>
              <a:t>45</a:t>
            </a:r>
            <a:r>
              <a:rPr lang="zh-CN" altLang="zh-CN" b="1" dirty="0">
                <a:solidFill>
                  <a:schemeClr val="bg1"/>
                </a:solidFill>
                <a:latin typeface="+mn-ea"/>
                <a:ea typeface="+mn-ea"/>
              </a:rPr>
              <a:t>岁，大学教师。因突发高血压脑出血入院治疗</a:t>
            </a:r>
            <a:r>
              <a:rPr lang="en-US" altLang="zh-CN" b="1" dirty="0">
                <a:solidFill>
                  <a:schemeClr val="bg1"/>
                </a:solidFill>
                <a:latin typeface="+mn-ea"/>
                <a:ea typeface="+mn-ea"/>
              </a:rPr>
              <a:t>3</a:t>
            </a:r>
            <a:r>
              <a:rPr lang="zh-CN" altLang="zh-CN" b="1" dirty="0">
                <a:solidFill>
                  <a:schemeClr val="bg1"/>
                </a:solidFill>
                <a:latin typeface="+mn-ea"/>
                <a:ea typeface="+mn-ea"/>
              </a:rPr>
              <a:t>周后，病情平稳出院。患者目前遗留有右侧肢体瘫痪，不能自行坐起；能听懂他人说话，但口语表达不清；进食存在吞咽障碍。因此情绪低落，不愿与他人交流。</a:t>
            </a:r>
            <a:endParaRPr lang="zh-CN" altLang="en-US" dirty="0">
              <a:ea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3" y="2781300"/>
            <a:ext cx="4464050" cy="38576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+mn-ea"/>
                <a:ea typeface="+mn-ea"/>
              </a:rPr>
              <a:t>1.</a:t>
            </a:r>
            <a:r>
              <a:rPr lang="zh-CN" altLang="zh-CN" sz="2000" b="1" dirty="0">
                <a:latin typeface="+mn-ea"/>
                <a:ea typeface="+mn-ea"/>
              </a:rPr>
              <a:t>患者目前存在哪些功能障碍？可能发生哪些并发症？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+mn-ea"/>
                <a:ea typeface="+mn-ea"/>
              </a:rPr>
              <a:t>2.</a:t>
            </a:r>
            <a:r>
              <a:rPr lang="zh-CN" altLang="zh-CN" sz="2000" b="1" dirty="0">
                <a:latin typeface="+mn-ea"/>
                <a:ea typeface="+mn-ea"/>
              </a:rPr>
              <a:t>社区护士应如何为患者制定全面的康复护理目标？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+mn-ea"/>
                <a:ea typeface="+mn-ea"/>
              </a:rPr>
              <a:t>3.</a:t>
            </a:r>
            <a:r>
              <a:rPr lang="zh-CN" altLang="zh-CN" sz="2000" b="1" dirty="0">
                <a:latin typeface="+mn-ea"/>
                <a:ea typeface="+mn-ea"/>
              </a:rPr>
              <a:t>社区护士应如何指导患者进行功能康复训练？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+mn-ea"/>
                <a:ea typeface="+mn-ea"/>
              </a:rPr>
              <a:t>4.</a:t>
            </a:r>
            <a:r>
              <a:rPr lang="zh-CN" altLang="zh-CN" sz="2000" b="1" dirty="0">
                <a:latin typeface="+mn-ea"/>
                <a:ea typeface="+mn-ea"/>
              </a:rPr>
              <a:t>社区护士应如何采用康复护理技术来预防并发症？</a:t>
            </a:r>
            <a:endParaRPr lang="zh-CN" altLang="en-US" sz="2000" b="1" dirty="0">
              <a:latin typeface="+mn-ea"/>
              <a:ea typeface="+mn-ea"/>
            </a:endParaRPr>
          </a:p>
        </p:txBody>
      </p:sp>
      <p:pic>
        <p:nvPicPr>
          <p:cNvPr id="35847" name="Picture 2" descr="http://down.tutu001.com/d/file/20120217/373dcfb4c8f401a2c8be033836_560.jpg"/>
          <p:cNvPicPr>
            <a:picLocks noChangeAspect="1" noChangeArrowheads="1"/>
          </p:cNvPicPr>
          <p:nvPr/>
        </p:nvPicPr>
        <p:blipFill>
          <a:blip r:embed="rId4"/>
          <a:srcRect l="9450" t="12531" r="9550" b="12289"/>
          <a:stretch>
            <a:fillRect/>
          </a:stretch>
        </p:blipFill>
        <p:spPr bwMode="auto">
          <a:xfrm>
            <a:off x="5795963" y="1125538"/>
            <a:ext cx="192087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sz="4000" b="1" smtClean="0">
                <a:ea typeface="宋体" charset="-122"/>
              </a:rPr>
              <a:t>一、体位及其转换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950" y="1196975"/>
            <a:ext cx="8785225" cy="5081588"/>
          </a:xfrm>
        </p:spPr>
        <p:txBody>
          <a:bodyPr/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zh-CN" smtClean="0">
                <a:solidFill>
                  <a:srgbClr val="FF6600"/>
                </a:solidFill>
                <a:ea typeface="宋体" charset="-122"/>
              </a:rPr>
              <a:t>体位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——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临床上通常是指根据治疗、护理以及康复的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 </a:t>
            </a:r>
          </a:p>
          <a:p>
            <a:pPr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               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需要，所采取并能保持的身体姿势和位置。</a:t>
            </a:r>
            <a:endParaRPr lang="en-US" altLang="zh-CN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20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常见体位种类</a:t>
            </a:r>
            <a:r>
              <a:rPr lang="zh-CN" altLang="en-US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：</a:t>
            </a: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仰卧位、侧卧位、俯卧位、半卧位、</a:t>
            </a:r>
            <a:endParaRPr lang="en-US" altLang="zh-CN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                             </a:t>
            </a: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膝胸卧位、截石位等</a:t>
            </a:r>
            <a:endParaRPr lang="en-US" altLang="zh-CN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200000"/>
              </a:lnSpc>
              <a:spcBef>
                <a:spcPct val="0"/>
              </a:spcBef>
            </a:pP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在康复护理中，正确的体位是指</a:t>
            </a:r>
            <a:r>
              <a:rPr lang="zh-CN" altLang="zh-CN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防止或对抗</a:t>
            </a:r>
            <a:endParaRPr lang="en-US" altLang="zh-CN" b="1" smtClean="0">
              <a:solidFill>
                <a:srgbClr val="FF660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20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    </a:t>
            </a:r>
            <a:r>
              <a:rPr lang="zh-CN" altLang="zh-CN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痉挛姿势</a:t>
            </a: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出现的体位，也称为</a:t>
            </a:r>
            <a:r>
              <a:rPr lang="zh-CN" altLang="zh-CN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良肢位</a:t>
            </a: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zh-CN" altLang="en-US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/>
          <a:srcRect l="15810" r="16864"/>
          <a:stretch>
            <a:fillRect/>
          </a:stretch>
        </p:blipFill>
        <p:spPr bwMode="auto">
          <a:xfrm>
            <a:off x="7207250" y="3738563"/>
            <a:ext cx="1452563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sz="4000" b="1" smtClean="0">
                <a:ea typeface="宋体" charset="-122"/>
              </a:rPr>
              <a:t>一、体位及其转换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1217613"/>
            <a:ext cx="8496300" cy="69056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偏瘫患者的正确体位</a:t>
            </a:r>
            <a:endParaRPr lang="en-US" altLang="zh-CN" sz="3200" smtClean="0">
              <a:solidFill>
                <a:srgbClr val="0070C0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37892" name="Picture 2" descr="仰卧位"/>
          <p:cNvPicPr>
            <a:picLocks noChangeAspect="1" noChangeArrowheads="1"/>
          </p:cNvPicPr>
          <p:nvPr/>
        </p:nvPicPr>
        <p:blipFill>
          <a:blip r:embed="rId2"/>
          <a:srcRect r="182" b="11154"/>
          <a:stretch>
            <a:fillRect/>
          </a:stretch>
        </p:blipFill>
        <p:spPr bwMode="auto">
          <a:xfrm>
            <a:off x="468313" y="2284413"/>
            <a:ext cx="19304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 descr="患侧卧位"/>
          <p:cNvPicPr>
            <a:picLocks noChangeAspect="1" noChangeArrowheads="1"/>
          </p:cNvPicPr>
          <p:nvPr/>
        </p:nvPicPr>
        <p:blipFill>
          <a:blip r:embed="rId3">
            <a:lum bright="-6000" contrast="30000"/>
          </a:blip>
          <a:srcRect t="12175" r="3703" b="25333"/>
          <a:stretch>
            <a:fillRect/>
          </a:stretch>
        </p:blipFill>
        <p:spPr bwMode="auto">
          <a:xfrm>
            <a:off x="3348038" y="2125663"/>
            <a:ext cx="3816350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4" descr="健侧卧位"/>
          <p:cNvPicPr>
            <a:picLocks noChangeAspect="1" noChangeArrowheads="1"/>
          </p:cNvPicPr>
          <p:nvPr/>
        </p:nvPicPr>
        <p:blipFill>
          <a:blip r:embed="rId4"/>
          <a:srcRect b="15460"/>
          <a:stretch>
            <a:fillRect/>
          </a:stretch>
        </p:blipFill>
        <p:spPr bwMode="auto">
          <a:xfrm>
            <a:off x="3492500" y="4437063"/>
            <a:ext cx="3736975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横卷形 5"/>
          <p:cNvSpPr/>
          <p:nvPr/>
        </p:nvSpPr>
        <p:spPr>
          <a:xfrm>
            <a:off x="496888" y="5084763"/>
            <a:ext cx="2016125" cy="936625"/>
          </a:xfrm>
          <a:prstGeom prst="horizontalScroll">
            <a:avLst/>
          </a:prstGeom>
          <a:solidFill>
            <a:srgbClr val="692A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/>
              <a:t>仰卧位</a:t>
            </a:r>
            <a:endParaRPr lang="zh-CN" altLang="en-US" sz="2800" b="1" dirty="0"/>
          </a:p>
        </p:txBody>
      </p:sp>
      <p:sp>
        <p:nvSpPr>
          <p:cNvPr id="7" name="竖卷形 6"/>
          <p:cNvSpPr/>
          <p:nvPr/>
        </p:nvSpPr>
        <p:spPr>
          <a:xfrm>
            <a:off x="7451725" y="1916113"/>
            <a:ext cx="1008063" cy="2038350"/>
          </a:xfrm>
          <a:prstGeom prst="verticalScroll">
            <a:avLst/>
          </a:prstGeom>
          <a:solidFill>
            <a:srgbClr val="692A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/>
              <a:t>患侧卧位</a:t>
            </a:r>
            <a:endParaRPr lang="zh-CN" altLang="en-US" sz="2800" b="1" dirty="0"/>
          </a:p>
        </p:txBody>
      </p:sp>
      <p:sp>
        <p:nvSpPr>
          <p:cNvPr id="11" name="竖卷形 10"/>
          <p:cNvSpPr/>
          <p:nvPr/>
        </p:nvSpPr>
        <p:spPr>
          <a:xfrm>
            <a:off x="7445375" y="4365625"/>
            <a:ext cx="1008063" cy="2016125"/>
          </a:xfrm>
          <a:prstGeom prst="verticalScroll">
            <a:avLst/>
          </a:prstGeom>
          <a:solidFill>
            <a:srgbClr val="692A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/>
              <a:t>健侧卧位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sz="4000" b="1" smtClean="0">
                <a:ea typeface="宋体" charset="-122"/>
              </a:rPr>
              <a:t>一、体位及其转换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1196975"/>
            <a:ext cx="8713787" cy="5326063"/>
          </a:xfrm>
        </p:spPr>
        <p:txBody>
          <a:bodyPr/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zh-CN" i="1" smtClean="0">
                <a:solidFill>
                  <a:srgbClr val="FF6600"/>
                </a:solidFill>
                <a:ea typeface="宋体" charset="-122"/>
              </a:rPr>
              <a:t>体位</a:t>
            </a:r>
            <a:r>
              <a:rPr lang="zh-CN" altLang="en-US" i="1" smtClean="0">
                <a:solidFill>
                  <a:srgbClr val="FF6600"/>
                </a:solidFill>
                <a:ea typeface="宋体" charset="-122"/>
              </a:rPr>
              <a:t>转换（体位变更）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——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通过主动或被动的方式改变并保持身体的姿势和位置。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 </a:t>
            </a:r>
          </a:p>
          <a:p>
            <a:pPr lvl="1">
              <a:lnSpc>
                <a:spcPct val="200000"/>
              </a:lnSpc>
              <a:spcBef>
                <a:spcPct val="0"/>
              </a:spcBef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促进全身血液循环，预防压疮、关节畸形、肌肉萎缩、肺炎、尿路感染、深静脉血栓等并发症。</a:t>
            </a:r>
            <a:endParaRPr lang="zh-CN" altLang="en-US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sz="4000" b="1" smtClean="0">
                <a:ea typeface="宋体" charset="-122"/>
              </a:rPr>
              <a:t>一、体位及其转换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1125538"/>
            <a:ext cx="8713787" cy="53975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mtClean="0">
                <a:solidFill>
                  <a:srgbClr val="0070C0"/>
                </a:solidFill>
                <a:ea typeface="宋体" charset="-122"/>
              </a:rPr>
              <a:t>偏瘫患者的体位转换</a:t>
            </a:r>
            <a:endParaRPr lang="en-US" altLang="zh-CN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床上翻身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（</a:t>
            </a:r>
            <a:r>
              <a:rPr lang="en-US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1</a:t>
            </a: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）上肢摆动法：患者仰卧位，双手十指交叉相握，注意将患手拇指放在健手拇指的上方（</a:t>
            </a:r>
            <a:r>
              <a:rPr lang="en-US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Bobath</a:t>
            </a: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握手），双膝弯曲，双足平放。头先转向要翻的一侧，双上肢于中立位伸手上举、左右摆动，带动躯干旋转翻身。</a:t>
            </a:r>
          </a:p>
          <a:p>
            <a:pPr lvl="1">
              <a:lnSpc>
                <a:spcPct val="15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（</a:t>
            </a:r>
            <a:r>
              <a:rPr lang="en-US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2</a:t>
            </a: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）健腿带动法</a:t>
            </a:r>
            <a:endParaRPr lang="en-US" altLang="zh-CN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sz="4000" b="1" smtClean="0">
                <a:ea typeface="宋体" charset="-122"/>
              </a:rPr>
              <a:t>一、体位及其转换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388" y="1052513"/>
            <a:ext cx="8713787" cy="5470525"/>
          </a:xfrm>
        </p:spPr>
        <p:txBody>
          <a:bodyPr/>
          <a:lstStyle/>
          <a:p>
            <a:pPr>
              <a:lnSpc>
                <a:spcPct val="200000"/>
              </a:lnSpc>
              <a:spcBef>
                <a:spcPct val="0"/>
              </a:spcBef>
            </a:pPr>
            <a:r>
              <a:rPr lang="zh-CN" altLang="en-US" smtClean="0">
                <a:solidFill>
                  <a:srgbClr val="0070C0"/>
                </a:solidFill>
                <a:ea typeface="宋体" charset="-122"/>
              </a:rPr>
              <a:t>偏瘫患者的体位转换</a:t>
            </a:r>
            <a:endParaRPr lang="en-US" altLang="zh-CN" smtClean="0">
              <a:solidFill>
                <a:srgbClr val="0070C0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40964" name="Picture 2" descr="96"/>
          <p:cNvPicPr>
            <a:picLocks noChangeAspect="1" noChangeArrowheads="1"/>
          </p:cNvPicPr>
          <p:nvPr/>
        </p:nvPicPr>
        <p:blipFill>
          <a:blip r:embed="rId2"/>
          <a:srcRect l="18581" r="12518" b="55333"/>
          <a:stretch>
            <a:fillRect/>
          </a:stretch>
        </p:blipFill>
        <p:spPr bwMode="auto">
          <a:xfrm>
            <a:off x="684213" y="1989138"/>
            <a:ext cx="374332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5" name="TextBox 4"/>
          <p:cNvSpPr txBox="1">
            <a:spLocks noChangeArrowheads="1"/>
          </p:cNvSpPr>
          <p:nvPr/>
        </p:nvSpPr>
        <p:spPr bwMode="auto">
          <a:xfrm>
            <a:off x="7753350" y="1773238"/>
            <a:ext cx="67786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/>
            <a:r>
              <a:rPr lang="zh-CN" altLang="zh-CN" sz="3200" b="1">
                <a:solidFill>
                  <a:srgbClr val="0070C0"/>
                </a:solidFill>
              </a:rPr>
              <a:t>卧位</a:t>
            </a:r>
            <a:r>
              <a:rPr lang="en-US" altLang="zh-CN" sz="3200" b="1">
                <a:solidFill>
                  <a:srgbClr val="0070C0"/>
                </a:solidFill>
              </a:rPr>
              <a:t>-</a:t>
            </a:r>
            <a:r>
              <a:rPr lang="zh-CN" altLang="zh-CN" sz="3200" b="1">
                <a:solidFill>
                  <a:srgbClr val="0070C0"/>
                </a:solidFill>
              </a:rPr>
              <a:t>坐位转换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pic>
        <p:nvPicPr>
          <p:cNvPr id="40966" name="Picture 2" descr="96"/>
          <p:cNvPicPr>
            <a:picLocks noChangeAspect="1" noChangeArrowheads="1"/>
          </p:cNvPicPr>
          <p:nvPr/>
        </p:nvPicPr>
        <p:blipFill>
          <a:blip r:embed="rId3"/>
          <a:srcRect l="2481" t="52072" r="1414" b="7307"/>
          <a:stretch>
            <a:fillRect/>
          </a:stretch>
        </p:blipFill>
        <p:spPr bwMode="auto">
          <a:xfrm>
            <a:off x="2555875" y="4076700"/>
            <a:ext cx="50673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b="1" smtClean="0">
                <a:ea typeface="宋体" charset="-122"/>
              </a:rPr>
              <a:t>二、压疮的护理</a:t>
            </a:r>
          </a:p>
        </p:txBody>
      </p:sp>
      <p:graphicFrame>
        <p:nvGraphicFramePr>
          <p:cNvPr id="21" name="内容占位符 20"/>
          <p:cNvGraphicFramePr>
            <a:graphicFrameLocks noGrp="1"/>
          </p:cNvGraphicFramePr>
          <p:nvPr>
            <p:ph idx="1"/>
          </p:nvPr>
        </p:nvGraphicFramePr>
        <p:xfrm>
          <a:off x="467544" y="1052736"/>
          <a:ext cx="8064896" cy="5472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15363" name="图片 6" descr="4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628775"/>
            <a:ext cx="8280400" cy="4870450"/>
          </a:xfrm>
        </p:spPr>
      </p:pic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2771775" y="2565400"/>
            <a:ext cx="5400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</a:rPr>
              <a:t>第一节    概述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b="1" smtClean="0">
                <a:ea typeface="宋体" charset="-122"/>
              </a:rPr>
              <a:t>二、压疮的护理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43011" name="内容占位符 2"/>
          <p:cNvSpPr>
            <a:spLocks noGrp="1"/>
          </p:cNvSpPr>
          <p:nvPr>
            <p:ph idx="1"/>
          </p:nvPr>
        </p:nvSpPr>
        <p:spPr>
          <a:xfrm>
            <a:off x="304800" y="1196975"/>
            <a:ext cx="8610600" cy="5051425"/>
          </a:xfrm>
        </p:spPr>
        <p:txBody>
          <a:bodyPr/>
          <a:lstStyle/>
          <a:p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压疮的好发部位</a:t>
            </a:r>
            <a:endParaRPr lang="zh-CN" altLang="en-US" smtClean="0">
              <a:solidFill>
                <a:srgbClr val="0070C0"/>
              </a:solidFill>
              <a:ea typeface="宋体" charset="-122"/>
            </a:endParaRPr>
          </a:p>
        </p:txBody>
      </p:sp>
      <p:pic>
        <p:nvPicPr>
          <p:cNvPr id="43012" name="图片 4"/>
          <p:cNvPicPr>
            <a:picLocks noChangeAspect="1"/>
          </p:cNvPicPr>
          <p:nvPr/>
        </p:nvPicPr>
        <p:blipFill>
          <a:blip r:embed="rId2"/>
          <a:srcRect l="7964" t="1698" r="-2802" b="11046"/>
          <a:stretch>
            <a:fillRect/>
          </a:stretch>
        </p:blipFill>
        <p:spPr bwMode="auto">
          <a:xfrm>
            <a:off x="2484438" y="1844675"/>
            <a:ext cx="382428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b="1" smtClean="0">
                <a:ea typeface="宋体" charset="-122"/>
              </a:rPr>
              <a:t>二、压疮的护理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</p:nvPr>
        </p:nvGraphicFramePr>
        <p:xfrm>
          <a:off x="304800" y="1196752"/>
          <a:ext cx="8610600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59113" y="333375"/>
            <a:ext cx="5856287" cy="563563"/>
          </a:xfrm>
        </p:spPr>
        <p:txBody>
          <a:bodyPr/>
          <a:lstStyle/>
          <a:p>
            <a:pPr algn="ctr"/>
            <a:r>
              <a:rPr lang="zh-CN" altLang="zh-CN" sz="3600" b="1" smtClean="0">
                <a:ea typeface="宋体" charset="-122"/>
              </a:rPr>
              <a:t>三、关节挛缩的康复护理</a:t>
            </a:r>
            <a:endParaRPr lang="zh-CN" altLang="en-US" sz="36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96975"/>
            <a:ext cx="8610600" cy="50514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定时进行体位转换，注意保持肢体处于功能位</a:t>
            </a:r>
            <a:r>
              <a:rPr lang="zh-CN" altLang="en-US" smtClean="0">
                <a:solidFill>
                  <a:srgbClr val="0070C0"/>
                </a:solidFill>
                <a:ea typeface="宋体" charset="-122"/>
              </a:rPr>
              <a:t>。</a:t>
            </a:r>
            <a:endParaRPr lang="en-US" altLang="zh-CN" smtClean="0">
              <a:solidFill>
                <a:srgbClr val="0070C0"/>
              </a:solidFill>
              <a:ea typeface="宋体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关节活动训练</a:t>
            </a:r>
            <a:endParaRPr lang="en-US" altLang="zh-CN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主动运动训练</a:t>
            </a:r>
            <a:endParaRPr lang="en-US" altLang="zh-CN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pic>
        <p:nvPicPr>
          <p:cNvPr id="45060" name="图片 5"/>
          <p:cNvPicPr>
            <a:picLocks noChangeAspect="1"/>
          </p:cNvPicPr>
          <p:nvPr/>
        </p:nvPicPr>
        <p:blipFill>
          <a:blip r:embed="rId2"/>
          <a:srcRect t="5914" b="11298"/>
          <a:stretch>
            <a:fillRect/>
          </a:stretch>
        </p:blipFill>
        <p:spPr bwMode="auto">
          <a:xfrm>
            <a:off x="304800" y="3429000"/>
            <a:ext cx="549275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图片 6"/>
          <p:cNvPicPr>
            <a:picLocks noChangeAspect="1"/>
          </p:cNvPicPr>
          <p:nvPr/>
        </p:nvPicPr>
        <p:blipFill>
          <a:blip r:embed="rId3"/>
          <a:srcRect t="3664" b="12094"/>
          <a:stretch>
            <a:fillRect/>
          </a:stretch>
        </p:blipFill>
        <p:spPr bwMode="auto">
          <a:xfrm>
            <a:off x="6372225" y="2420938"/>
            <a:ext cx="1881188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16238" y="304800"/>
            <a:ext cx="5999162" cy="563563"/>
          </a:xfrm>
        </p:spPr>
        <p:txBody>
          <a:bodyPr/>
          <a:lstStyle/>
          <a:p>
            <a:pPr algn="ctr"/>
            <a:r>
              <a:rPr lang="zh-CN" altLang="zh-CN" sz="3600" b="1" smtClean="0">
                <a:ea typeface="宋体" charset="-122"/>
              </a:rPr>
              <a:t>三、关节挛缩的康复护理</a:t>
            </a:r>
            <a:endParaRPr lang="zh-CN" altLang="en-US" sz="36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96975"/>
            <a:ext cx="8610600" cy="50514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关节活动训练</a:t>
            </a:r>
            <a:endParaRPr lang="en-US" altLang="zh-CN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被动运动训练</a:t>
            </a:r>
            <a:endParaRPr lang="zh-CN" altLang="en-US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pic>
        <p:nvPicPr>
          <p:cNvPr id="46084" name="图片 4"/>
          <p:cNvPicPr>
            <a:picLocks noChangeAspect="1"/>
          </p:cNvPicPr>
          <p:nvPr/>
        </p:nvPicPr>
        <p:blipFill>
          <a:blip r:embed="rId2"/>
          <a:srcRect l="19579" t="39780" r="18196" b="27951"/>
          <a:stretch>
            <a:fillRect/>
          </a:stretch>
        </p:blipFill>
        <p:spPr bwMode="auto">
          <a:xfrm>
            <a:off x="468313" y="2852738"/>
            <a:ext cx="37433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图片 5"/>
          <p:cNvPicPr>
            <a:picLocks noChangeAspect="1"/>
          </p:cNvPicPr>
          <p:nvPr/>
        </p:nvPicPr>
        <p:blipFill>
          <a:blip r:embed="rId2"/>
          <a:srcRect l="18620" t="78349" r="17772" b="2751"/>
          <a:stretch>
            <a:fillRect/>
          </a:stretch>
        </p:blipFill>
        <p:spPr bwMode="auto">
          <a:xfrm>
            <a:off x="4635500" y="2924175"/>
            <a:ext cx="409733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59113" y="304800"/>
            <a:ext cx="5856287" cy="563563"/>
          </a:xfrm>
        </p:spPr>
        <p:txBody>
          <a:bodyPr/>
          <a:lstStyle/>
          <a:p>
            <a:pPr algn="ctr"/>
            <a:r>
              <a:rPr lang="zh-CN" altLang="zh-CN" sz="3600" b="1" smtClean="0">
                <a:ea typeface="宋体" charset="-122"/>
              </a:rPr>
              <a:t>三、关节挛缩的康复护理</a:t>
            </a:r>
            <a:endParaRPr lang="zh-CN" altLang="en-US" sz="36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052513"/>
            <a:ext cx="8610600" cy="51958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关节活动训练</a:t>
            </a:r>
            <a:endParaRPr lang="en-US" altLang="zh-CN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latin typeface="Arial" charset="0"/>
                <a:ea typeface="宋体" charset="-122"/>
              </a:rPr>
              <a:t>功能性牵引训练</a:t>
            </a:r>
            <a:endParaRPr lang="zh-CN" altLang="en-US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pic>
        <p:nvPicPr>
          <p:cNvPr id="47108" name="Picture 2" descr="http://pigimg.zhongso.com/space/gallery/2012/03/17/20/b2b_2012021708384488714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2349500"/>
            <a:ext cx="6024563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59113" y="304800"/>
            <a:ext cx="5856287" cy="563563"/>
          </a:xfrm>
        </p:spPr>
        <p:txBody>
          <a:bodyPr/>
          <a:lstStyle/>
          <a:p>
            <a:pPr algn="ctr"/>
            <a:r>
              <a:rPr lang="zh-CN" altLang="zh-CN" sz="3600" b="1" smtClean="0">
                <a:ea typeface="宋体" charset="-122"/>
              </a:rPr>
              <a:t>三、关节挛缩的康复护理</a:t>
            </a:r>
            <a:endParaRPr lang="zh-CN" altLang="en-US" sz="36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052513"/>
            <a:ext cx="8610600" cy="51958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关节活动训练</a:t>
            </a:r>
            <a:endParaRPr lang="en-US" altLang="zh-CN" smtClean="0">
              <a:solidFill>
                <a:srgbClr val="0070C0"/>
              </a:solidFill>
              <a:ea typeface="宋体" charset="-122"/>
            </a:endParaRPr>
          </a:p>
          <a:p>
            <a:pPr marL="742950" lvl="2" indent="-342900">
              <a:lnSpc>
                <a:spcPct val="150000"/>
              </a:lnSpc>
              <a:spcBef>
                <a:spcPct val="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zh-CN" altLang="zh-CN" sz="26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持续性被动运动训练（</a:t>
            </a:r>
            <a:r>
              <a:rPr lang="en-US" altLang="zh-CN" sz="26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CPM</a:t>
            </a:r>
            <a:r>
              <a:rPr lang="zh-CN" altLang="zh-CN" sz="26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）</a:t>
            </a:r>
            <a:endParaRPr lang="zh-CN" altLang="en-US" sz="26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pic>
        <p:nvPicPr>
          <p:cNvPr id="48132" name="Picture 2" descr="http://image.cdpsn.org.cn/fjcp_product/W0201012/W020101201/W0201012016614983970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5900" y="2565400"/>
            <a:ext cx="625475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5875" y="304800"/>
            <a:ext cx="6553200" cy="563563"/>
          </a:xfrm>
        </p:spPr>
        <p:txBody>
          <a:bodyPr/>
          <a:lstStyle/>
          <a:p>
            <a:pPr algn="ctr"/>
            <a:r>
              <a:rPr lang="zh-CN" altLang="zh-CN" b="1" smtClean="0">
                <a:ea typeface="宋体" charset="-122"/>
              </a:rPr>
              <a:t>四、日常生活活动能力的康复护理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96975"/>
            <a:ext cx="8610600" cy="50514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进食的训练</a:t>
            </a:r>
            <a:endParaRPr lang="zh-CN" altLang="en-US" sz="3200" smtClean="0">
              <a:solidFill>
                <a:srgbClr val="0070C0"/>
              </a:solidFill>
              <a:ea typeface="宋体" charset="-122"/>
            </a:endParaRPr>
          </a:p>
        </p:txBody>
      </p:sp>
      <p:pic>
        <p:nvPicPr>
          <p:cNvPr id="49156" name="Picture 2" descr="D:\江华\教学\备课\神经系统\图片\偏瘫病人康复护理\JH54.jpg"/>
          <p:cNvPicPr>
            <a:picLocks noChangeAspect="1" noChangeArrowheads="1"/>
          </p:cNvPicPr>
          <p:nvPr/>
        </p:nvPicPr>
        <p:blipFill>
          <a:blip r:embed="rId2"/>
          <a:srcRect b="19189"/>
          <a:stretch>
            <a:fillRect/>
          </a:stretch>
        </p:blipFill>
        <p:spPr bwMode="auto">
          <a:xfrm>
            <a:off x="2339975" y="2133600"/>
            <a:ext cx="42672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27313" y="304800"/>
            <a:ext cx="6481762" cy="563563"/>
          </a:xfrm>
        </p:spPr>
        <p:txBody>
          <a:bodyPr/>
          <a:lstStyle/>
          <a:p>
            <a:pPr algn="ctr"/>
            <a:r>
              <a:rPr lang="zh-CN" altLang="zh-CN" b="1" smtClean="0">
                <a:ea typeface="宋体" charset="-122"/>
              </a:rPr>
              <a:t>四、日常生活活动能力的康复护理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25538"/>
            <a:ext cx="8610600" cy="512286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穿脱衣服的训练</a:t>
            </a:r>
            <a:endParaRPr lang="zh-CN" altLang="en-US" sz="3200" smtClean="0">
              <a:solidFill>
                <a:srgbClr val="0070C0"/>
              </a:solidFill>
              <a:ea typeface="宋体" charset="-122"/>
            </a:endParaRPr>
          </a:p>
        </p:txBody>
      </p:sp>
      <p:pic>
        <p:nvPicPr>
          <p:cNvPr id="50180" name="图片 4"/>
          <p:cNvPicPr>
            <a:picLocks noChangeAspect="1"/>
          </p:cNvPicPr>
          <p:nvPr/>
        </p:nvPicPr>
        <p:blipFill>
          <a:blip r:embed="rId2"/>
          <a:srcRect l="4980" t="1884" r="5370" b="5801"/>
          <a:stretch>
            <a:fillRect/>
          </a:stretch>
        </p:blipFill>
        <p:spPr bwMode="auto">
          <a:xfrm>
            <a:off x="2124075" y="1881188"/>
            <a:ext cx="4840288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4438" y="304800"/>
            <a:ext cx="6624637" cy="563563"/>
          </a:xfrm>
        </p:spPr>
        <p:txBody>
          <a:bodyPr/>
          <a:lstStyle/>
          <a:p>
            <a:pPr algn="ctr"/>
            <a:r>
              <a:rPr lang="zh-CN" altLang="zh-CN" b="1" smtClean="0">
                <a:ea typeface="宋体" charset="-122"/>
              </a:rPr>
              <a:t>四、日常生活活动能力的康复护理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052513"/>
            <a:ext cx="8610600" cy="51958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穿脱衣服的训练</a:t>
            </a:r>
            <a:endParaRPr lang="zh-CN" altLang="en-US" sz="3200" smtClean="0">
              <a:solidFill>
                <a:srgbClr val="0070C0"/>
              </a:solidFill>
              <a:ea typeface="宋体" charset="-122"/>
            </a:endParaRPr>
          </a:p>
        </p:txBody>
      </p:sp>
      <p:pic>
        <p:nvPicPr>
          <p:cNvPr id="51204" name="图片 5"/>
          <p:cNvPicPr>
            <a:picLocks noChangeAspect="1"/>
          </p:cNvPicPr>
          <p:nvPr/>
        </p:nvPicPr>
        <p:blipFill>
          <a:blip r:embed="rId2"/>
          <a:srcRect t="2814" b="12794"/>
          <a:stretch>
            <a:fillRect/>
          </a:stretch>
        </p:blipFill>
        <p:spPr bwMode="auto">
          <a:xfrm>
            <a:off x="1476375" y="1773238"/>
            <a:ext cx="594677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5875" y="304800"/>
            <a:ext cx="6553200" cy="563563"/>
          </a:xfrm>
        </p:spPr>
        <p:txBody>
          <a:bodyPr/>
          <a:lstStyle/>
          <a:p>
            <a:pPr algn="ctr"/>
            <a:r>
              <a:rPr lang="zh-CN" altLang="zh-CN" b="1" smtClean="0">
                <a:ea typeface="宋体" charset="-122"/>
              </a:rPr>
              <a:t>四、日常生活活动能力的康复护理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25538"/>
            <a:ext cx="8610600" cy="512286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个人卫生</a:t>
            </a: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的训练</a:t>
            </a:r>
            <a:endParaRPr lang="zh-CN" altLang="en-US" sz="3200" smtClean="0">
              <a:solidFill>
                <a:srgbClr val="0070C0"/>
              </a:solidFill>
              <a:ea typeface="宋体" charset="-122"/>
            </a:endParaRPr>
          </a:p>
        </p:txBody>
      </p:sp>
      <p:pic>
        <p:nvPicPr>
          <p:cNvPr id="52228" name="图片 4"/>
          <p:cNvPicPr>
            <a:picLocks noChangeAspect="1"/>
          </p:cNvPicPr>
          <p:nvPr/>
        </p:nvPicPr>
        <p:blipFill>
          <a:blip r:embed="rId2"/>
          <a:srcRect l="2" r="-3342" b="12502"/>
          <a:stretch>
            <a:fillRect/>
          </a:stretch>
        </p:blipFill>
        <p:spPr bwMode="auto">
          <a:xfrm>
            <a:off x="2514600" y="1844675"/>
            <a:ext cx="37338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charset="-122"/>
              </a:rPr>
              <a:t> 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idx="1"/>
          </p:nvPr>
        </p:nvSpPr>
        <p:spPr>
          <a:xfrm>
            <a:off x="304800" y="1052513"/>
            <a:ext cx="8610600" cy="5472112"/>
          </a:xfrm>
        </p:spPr>
        <p:txBody>
          <a:bodyPr/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zh-CN" smtClean="0">
                <a:solidFill>
                  <a:srgbClr val="FF6600"/>
                </a:solidFill>
                <a:ea typeface="宋体" charset="-122"/>
              </a:rPr>
              <a:t>康复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（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rehabilitation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）</a:t>
            </a:r>
            <a:r>
              <a:rPr lang="zh-CN" altLang="en-US" smtClean="0">
                <a:solidFill>
                  <a:srgbClr val="0070C0"/>
                </a:solidFill>
                <a:ea typeface="宋体" charset="-122"/>
              </a:rPr>
              <a:t>：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是指综合和协调地应用各种措施，最大限度地恢复和发展病伤残者的</a:t>
            </a:r>
            <a:r>
              <a:rPr lang="zh-CN" altLang="zh-CN" smtClean="0">
                <a:solidFill>
                  <a:srgbClr val="FF6600"/>
                </a:solidFill>
                <a:ea typeface="宋体" charset="-122"/>
              </a:rPr>
              <a:t>身体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、</a:t>
            </a:r>
            <a:r>
              <a:rPr lang="zh-CN" altLang="zh-CN" smtClean="0">
                <a:solidFill>
                  <a:srgbClr val="FF6600"/>
                </a:solidFill>
                <a:ea typeface="宋体" charset="-122"/>
              </a:rPr>
              <a:t>心理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、</a:t>
            </a:r>
            <a:r>
              <a:rPr lang="zh-CN" altLang="zh-CN" smtClean="0">
                <a:solidFill>
                  <a:srgbClr val="FF6600"/>
                </a:solidFill>
                <a:ea typeface="宋体" charset="-122"/>
              </a:rPr>
              <a:t>社会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、</a:t>
            </a:r>
            <a:r>
              <a:rPr lang="zh-CN" altLang="zh-CN" smtClean="0">
                <a:solidFill>
                  <a:srgbClr val="FF6600"/>
                </a:solidFill>
                <a:ea typeface="宋体" charset="-122"/>
              </a:rPr>
              <a:t>职业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、</a:t>
            </a:r>
            <a:r>
              <a:rPr lang="zh-CN" altLang="zh-CN" smtClean="0">
                <a:solidFill>
                  <a:srgbClr val="FF6600"/>
                </a:solidFill>
                <a:ea typeface="宋体" charset="-122"/>
              </a:rPr>
              <a:t>娱乐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、</a:t>
            </a:r>
            <a:r>
              <a:rPr lang="zh-CN" altLang="zh-CN" smtClean="0">
                <a:solidFill>
                  <a:srgbClr val="FF6600"/>
                </a:solidFill>
                <a:ea typeface="宋体" charset="-122"/>
              </a:rPr>
              <a:t>教育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和周围环境相适应方面的潜能。</a:t>
            </a:r>
            <a:endParaRPr lang="zh-CN" altLang="en-US" smtClean="0">
              <a:solidFill>
                <a:srgbClr val="0070C0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5" name="圆角矩形 4"/>
          <p:cNvSpPr/>
          <p:nvPr/>
        </p:nvSpPr>
        <p:spPr>
          <a:xfrm>
            <a:off x="323850" y="5300663"/>
            <a:ext cx="3168650" cy="1223962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sz="2000" b="1">
                <a:solidFill>
                  <a:srgbClr val="FFFFFF"/>
                </a:solidFill>
                <a:ea typeface="宋体" charset="-122"/>
              </a:rPr>
              <a:t>为那些失去了特权、名誉、资产的人们，重新恢复地位、权利和身份</a:t>
            </a:r>
            <a:endParaRPr lang="zh-CN" altLang="en-US" sz="2000" b="1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492500" y="4221163"/>
            <a:ext cx="1979613" cy="107950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sz="2000" b="1">
                <a:solidFill>
                  <a:srgbClr val="FFFFFF"/>
                </a:solidFill>
                <a:ea typeface="宋体" charset="-122"/>
              </a:rPr>
              <a:t>对身心残疾者进行治疗，使其重返社会</a:t>
            </a:r>
            <a:endParaRPr lang="zh-CN" altLang="en-US" sz="2000" b="1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724525" y="3141663"/>
            <a:ext cx="3168650" cy="1512887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sz="2000" b="1">
                <a:solidFill>
                  <a:srgbClr val="FFFFFF"/>
                </a:solidFill>
                <a:ea typeface="宋体" charset="-122"/>
              </a:rPr>
              <a:t>不仅仅局限于残疾人的生理功能恢复，而是恢复其全部的生存权利，使残疾人与正常人享有同等权利</a:t>
            </a:r>
            <a:endParaRPr lang="zh-CN" altLang="en-US" sz="2000" b="1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8" name="圆角右箭头 7"/>
          <p:cNvSpPr/>
          <p:nvPr/>
        </p:nvSpPr>
        <p:spPr>
          <a:xfrm>
            <a:off x="2289175" y="4508500"/>
            <a:ext cx="1187450" cy="792163"/>
          </a:xfrm>
          <a:prstGeom prst="bentArrow">
            <a:avLst>
              <a:gd name="adj1" fmla="val 25000"/>
              <a:gd name="adj2" fmla="val 23662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圆角右箭头 8"/>
          <p:cNvSpPr/>
          <p:nvPr/>
        </p:nvSpPr>
        <p:spPr>
          <a:xfrm>
            <a:off x="4716463" y="3429000"/>
            <a:ext cx="1008062" cy="792163"/>
          </a:xfrm>
          <a:prstGeom prst="bentArrow">
            <a:avLst>
              <a:gd name="adj1" fmla="val 25000"/>
              <a:gd name="adj2" fmla="val 23662"/>
              <a:gd name="adj3" fmla="val 25000"/>
              <a:gd name="adj4" fmla="val 4375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393" name="TextBox 9"/>
          <p:cNvSpPr txBox="1">
            <a:spLocks noChangeArrowheads="1"/>
          </p:cNvSpPr>
          <p:nvPr/>
        </p:nvSpPr>
        <p:spPr bwMode="auto">
          <a:xfrm>
            <a:off x="755650" y="4840288"/>
            <a:ext cx="13446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rgbClr val="FF6600"/>
                </a:solidFill>
              </a:rPr>
              <a:t>中世纪</a:t>
            </a:r>
          </a:p>
        </p:txBody>
      </p:sp>
      <p:sp>
        <p:nvSpPr>
          <p:cNvPr id="16394" name="TextBox 11"/>
          <p:cNvSpPr txBox="1">
            <a:spLocks noChangeArrowheads="1"/>
          </p:cNvSpPr>
          <p:nvPr/>
        </p:nvSpPr>
        <p:spPr bwMode="auto">
          <a:xfrm>
            <a:off x="3492500" y="3543300"/>
            <a:ext cx="12239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F6600"/>
                </a:solidFill>
              </a:rPr>
              <a:t>第一次</a:t>
            </a:r>
            <a:endParaRPr lang="en-US" altLang="zh-CN" sz="2000" b="1">
              <a:solidFill>
                <a:srgbClr val="FF6600"/>
              </a:solidFill>
            </a:endParaRPr>
          </a:p>
          <a:p>
            <a:pPr algn="ctr"/>
            <a:r>
              <a:rPr lang="zh-CN" altLang="en-US" sz="2000" b="1">
                <a:solidFill>
                  <a:srgbClr val="FF6600"/>
                </a:solidFill>
              </a:rPr>
              <a:t>世界大战</a:t>
            </a:r>
          </a:p>
        </p:txBody>
      </p:sp>
      <p:sp>
        <p:nvSpPr>
          <p:cNvPr id="16395" name="TextBox 12"/>
          <p:cNvSpPr txBox="1">
            <a:spLocks noChangeArrowheads="1"/>
          </p:cNvSpPr>
          <p:nvPr/>
        </p:nvSpPr>
        <p:spPr bwMode="auto">
          <a:xfrm>
            <a:off x="6156325" y="2776538"/>
            <a:ext cx="2232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 b="1">
                <a:solidFill>
                  <a:srgbClr val="FF6600"/>
                </a:solidFill>
              </a:rPr>
              <a:t>第二次世界大战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5875" y="304800"/>
            <a:ext cx="6553200" cy="563563"/>
          </a:xfrm>
        </p:spPr>
        <p:txBody>
          <a:bodyPr/>
          <a:lstStyle/>
          <a:p>
            <a:pPr algn="ctr"/>
            <a:r>
              <a:rPr lang="zh-CN" altLang="zh-CN" b="1" smtClean="0">
                <a:ea typeface="宋体" charset="-122"/>
              </a:rPr>
              <a:t>四、日常生活活动能力的康复护理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0113" y="1125538"/>
            <a:ext cx="8015287" cy="512286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排泄</a:t>
            </a: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的训练</a:t>
            </a:r>
            <a:endParaRPr lang="en-US" altLang="zh-CN" sz="32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膀胱功能训练</a:t>
            </a:r>
            <a:endParaRPr lang="en-US" altLang="zh-CN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留置导尿</a:t>
            </a:r>
            <a:endParaRPr lang="en-US" altLang="zh-CN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间歇导尿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盆底肌肉训练</a:t>
            </a:r>
            <a:endParaRPr lang="en-US" altLang="zh-CN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激发训练</a:t>
            </a:r>
            <a:endParaRPr lang="en-US" altLang="zh-CN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en-US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Valsalva</a:t>
            </a: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屏气法</a:t>
            </a:r>
            <a:endParaRPr lang="zh-CN" altLang="en-US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/>
          <a:srcRect l="15810" r="16864"/>
          <a:stretch>
            <a:fillRect/>
          </a:stretch>
        </p:blipFill>
        <p:spPr bwMode="auto">
          <a:xfrm>
            <a:off x="5940425" y="3014663"/>
            <a:ext cx="1833563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4438" y="304800"/>
            <a:ext cx="6624637" cy="563563"/>
          </a:xfrm>
        </p:spPr>
        <p:txBody>
          <a:bodyPr/>
          <a:lstStyle/>
          <a:p>
            <a:pPr algn="ctr"/>
            <a:r>
              <a:rPr lang="zh-CN" altLang="zh-CN" b="1" smtClean="0">
                <a:ea typeface="宋体" charset="-122"/>
              </a:rPr>
              <a:t>四、日常生活活动能力的康复护理</a:t>
            </a:r>
            <a:endParaRPr lang="zh-CN" altLang="en-US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z="1400" b="1" dirty="0" smtClean="0">
                <a:latin typeface="+mn-ea"/>
                <a:ea typeface="+mn-ea"/>
              </a:rPr>
              <a:t>www.pumpress.com.cn</a:t>
            </a:r>
            <a:endParaRPr lang="en-US" sz="1400" b="1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125538"/>
            <a:ext cx="8610600" cy="53990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排泄</a:t>
            </a: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的训练</a:t>
            </a:r>
            <a:endParaRPr lang="en-US" altLang="zh-CN" sz="32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排便</a:t>
            </a:r>
            <a:r>
              <a:rPr lang="zh-CN" altLang="zh-CN" sz="28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功能训练</a:t>
            </a:r>
            <a:endParaRPr lang="en-US" altLang="zh-CN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评估日常排便习惯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增加纤维素的摄入，保证足够的饮水量，按时排便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排便时按摩腹部或屏气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给予开塞露或采用肛门指检的方法刺激直肠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三日无大便者，可适当给予缓泻剂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顽固性便秘者可给予灌肠。</a:t>
            </a:r>
            <a:endParaRPr lang="zh-CN" altLang="en-US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5299" name="图片 6" descr="4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628775"/>
            <a:ext cx="8280400" cy="4870450"/>
          </a:xfrm>
        </p:spPr>
      </p:pic>
      <p:sp>
        <p:nvSpPr>
          <p:cNvPr id="55300" name="TextBox 7"/>
          <p:cNvSpPr txBox="1">
            <a:spLocks noChangeArrowheads="1"/>
          </p:cNvSpPr>
          <p:nvPr/>
        </p:nvSpPr>
        <p:spPr bwMode="auto">
          <a:xfrm>
            <a:off x="2652713" y="1700213"/>
            <a:ext cx="554513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>
                <a:solidFill>
                  <a:schemeClr val="bg1"/>
                </a:solidFill>
              </a:rPr>
              <a:t>第三节</a:t>
            </a:r>
            <a:endParaRPr lang="en-US" altLang="zh-CN" sz="4000" b="1">
              <a:solidFill>
                <a:schemeClr val="bg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4000" b="1">
                <a:solidFill>
                  <a:schemeClr val="bg1"/>
                </a:solidFill>
              </a:rPr>
              <a:t>社区常见病、伤、残者的康复护理</a:t>
            </a:r>
            <a:endParaRPr lang="zh-CN" altLang="en-US" sz="4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56323" name="Picture 15" descr="Chalkboard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168"/>
          <a:stretch>
            <a:fillRect/>
          </a:stretch>
        </p:blipFill>
        <p:spPr>
          <a:xfrm>
            <a:off x="0" y="1125538"/>
            <a:ext cx="4392613" cy="5832475"/>
          </a:xfrm>
        </p:spPr>
      </p:pic>
      <p:pic>
        <p:nvPicPr>
          <p:cNvPr id="56324" name="Picture 16" descr="CHALK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4437063"/>
            <a:ext cx="3024187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TextBox 6"/>
          <p:cNvSpPr txBox="1">
            <a:spLocks noChangeArrowheads="1"/>
          </p:cNvSpPr>
          <p:nvPr/>
        </p:nvSpPr>
        <p:spPr bwMode="auto">
          <a:xfrm>
            <a:off x="755650" y="1628775"/>
            <a:ext cx="280828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000" b="1">
                <a:solidFill>
                  <a:schemeClr val="bg1"/>
                </a:solidFill>
              </a:rPr>
              <a:t>患者，女，21岁，在校大学生。因车祸造成C</a:t>
            </a:r>
            <a:r>
              <a:rPr lang="zh-CN" altLang="zh-CN" sz="2000" b="1" baseline="-25000">
                <a:solidFill>
                  <a:schemeClr val="bg1"/>
                </a:solidFill>
              </a:rPr>
              <a:t>6</a:t>
            </a:r>
            <a:r>
              <a:rPr lang="zh-CN" altLang="zh-CN" sz="2000" b="1">
                <a:solidFill>
                  <a:schemeClr val="bg1"/>
                </a:solidFill>
              </a:rPr>
              <a:t>和C</a:t>
            </a:r>
            <a:r>
              <a:rPr lang="zh-CN" altLang="zh-CN" sz="2000" b="1" baseline="-25000">
                <a:solidFill>
                  <a:schemeClr val="bg1"/>
                </a:solidFill>
              </a:rPr>
              <a:t>7</a:t>
            </a:r>
            <a:r>
              <a:rPr lang="zh-CN" altLang="zh-CN" sz="2000" b="1">
                <a:solidFill>
                  <a:schemeClr val="bg1"/>
                </a:solidFill>
              </a:rPr>
              <a:t>颈椎开放性、粉碎性骨折，75％错位，四肢和胸以下躯干失去知觉和运动功能，诊断为高位截瘫。病情平稳后回到家中继续进行康复训练。</a:t>
            </a:r>
            <a:endParaRPr lang="zh-CN" altLang="zh-CN" b="1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00563" y="2781300"/>
            <a:ext cx="4464050" cy="3268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x-none" altLang="zh-CN" sz="2000" b="1" dirty="0">
                <a:latin typeface="+mn-ea"/>
                <a:ea typeface="+mn-ea"/>
              </a:rPr>
              <a:t>1. 按照美国脊髓损伤学会2006年提出的分级标准，患者的脊髓损伤程度属于哪个级别？</a:t>
            </a:r>
            <a:endParaRPr lang="zh-CN" altLang="zh-CN" sz="20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x-none" altLang="zh-CN" sz="2000" b="1" dirty="0">
                <a:latin typeface="+mn-ea"/>
                <a:ea typeface="+mn-ea"/>
              </a:rPr>
              <a:t>2. 社区护士应如何指导患者进行功能康复训练？</a:t>
            </a:r>
            <a:endParaRPr lang="zh-CN" altLang="zh-CN" sz="20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latin typeface="+mn-ea"/>
                <a:ea typeface="+mn-ea"/>
              </a:rPr>
              <a:t>3. </a:t>
            </a:r>
            <a:r>
              <a:rPr lang="zh-CN" altLang="zh-CN" sz="2000" b="1" dirty="0">
                <a:latin typeface="+mn-ea"/>
                <a:ea typeface="+mn-ea"/>
              </a:rPr>
              <a:t>患者可能发生哪些并发症？社区护士应如何帮助其预防并发症？</a:t>
            </a:r>
            <a:endParaRPr lang="zh-CN" altLang="en-US" sz="2000" b="1" dirty="0">
              <a:latin typeface="+mn-ea"/>
              <a:ea typeface="+mn-ea"/>
            </a:endParaRPr>
          </a:p>
        </p:txBody>
      </p:sp>
      <p:pic>
        <p:nvPicPr>
          <p:cNvPr id="56327" name="Picture 2" descr="http://down.tutu001.com/d/file/20120217/373dcfb4c8f401a2c8be033836_560.jpg"/>
          <p:cNvPicPr>
            <a:picLocks noChangeAspect="1" noChangeArrowheads="1"/>
          </p:cNvPicPr>
          <p:nvPr/>
        </p:nvPicPr>
        <p:blipFill>
          <a:blip r:embed="rId4"/>
          <a:srcRect l="9450" t="12531" r="9550" b="12289"/>
          <a:stretch>
            <a:fillRect/>
          </a:stretch>
        </p:blipFill>
        <p:spPr bwMode="auto">
          <a:xfrm>
            <a:off x="5795963" y="1125538"/>
            <a:ext cx="192087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标题 1"/>
          <p:cNvSpPr>
            <a:spLocks noGrp="1"/>
          </p:cNvSpPr>
          <p:nvPr>
            <p:ph type="title"/>
          </p:nvPr>
        </p:nvSpPr>
        <p:spPr>
          <a:xfrm>
            <a:off x="2555875" y="333375"/>
            <a:ext cx="6553200" cy="563563"/>
          </a:xfrm>
        </p:spPr>
        <p:txBody>
          <a:bodyPr/>
          <a:lstStyle/>
          <a:p>
            <a:pPr algn="ctr"/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pSp>
        <p:nvGrpSpPr>
          <p:cNvPr id="57347" name="组合 5"/>
          <p:cNvGrpSpPr>
            <a:grpSpLocks/>
          </p:cNvGrpSpPr>
          <p:nvPr/>
        </p:nvGrpSpPr>
        <p:grpSpPr bwMode="auto">
          <a:xfrm>
            <a:off x="468313" y="1196975"/>
            <a:ext cx="8135937" cy="5326063"/>
            <a:chOff x="1175151" y="1124744"/>
            <a:chExt cx="3101406" cy="5253786"/>
          </a:xfrm>
        </p:grpSpPr>
        <p:sp>
          <p:nvSpPr>
            <p:cNvPr id="7" name="任意多边形 6"/>
            <p:cNvSpPr/>
            <p:nvPr/>
          </p:nvSpPr>
          <p:spPr>
            <a:xfrm>
              <a:off x="1488015" y="3716403"/>
              <a:ext cx="404847" cy="2317616"/>
            </a:xfrm>
            <a:custGeom>
              <a:avLst/>
              <a:gdLst>
                <a:gd name="connsiteX0" fmla="*/ 0 w 405252"/>
                <a:gd name="connsiteY0" fmla="*/ 0 h 2316612"/>
                <a:gd name="connsiteX1" fmla="*/ 202626 w 405252"/>
                <a:gd name="connsiteY1" fmla="*/ 0 h 2316612"/>
                <a:gd name="connsiteX2" fmla="*/ 202626 w 405252"/>
                <a:gd name="connsiteY2" fmla="*/ 2316612 h 2316612"/>
                <a:gd name="connsiteX3" fmla="*/ 405252 w 405252"/>
                <a:gd name="connsiteY3" fmla="*/ 2316612 h 231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2316612">
                  <a:moveTo>
                    <a:pt x="0" y="0"/>
                  </a:moveTo>
                  <a:lnTo>
                    <a:pt x="202626" y="0"/>
                  </a:lnTo>
                  <a:lnTo>
                    <a:pt x="202626" y="2316612"/>
                  </a:lnTo>
                  <a:lnTo>
                    <a:pt x="405252" y="2316612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56531" tIns="1099512" rIns="156532" bIns="1099511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488015" y="3716403"/>
              <a:ext cx="404847" cy="1545599"/>
            </a:xfrm>
            <a:custGeom>
              <a:avLst/>
              <a:gdLst>
                <a:gd name="connsiteX0" fmla="*/ 0 w 405252"/>
                <a:gd name="connsiteY0" fmla="*/ 0 h 1544408"/>
                <a:gd name="connsiteX1" fmla="*/ 202626 w 405252"/>
                <a:gd name="connsiteY1" fmla="*/ 0 h 1544408"/>
                <a:gd name="connsiteX2" fmla="*/ 202626 w 405252"/>
                <a:gd name="connsiteY2" fmla="*/ 1544408 h 1544408"/>
                <a:gd name="connsiteX3" fmla="*/ 405252 w 405252"/>
                <a:gd name="connsiteY3" fmla="*/ 1544408 h 154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1544408">
                  <a:moveTo>
                    <a:pt x="0" y="0"/>
                  </a:moveTo>
                  <a:lnTo>
                    <a:pt x="202626" y="0"/>
                  </a:lnTo>
                  <a:lnTo>
                    <a:pt x="202626" y="1544408"/>
                  </a:lnTo>
                  <a:lnTo>
                    <a:pt x="405252" y="154440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5409" tIns="732287" rIns="175409" bIns="732287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488015" y="3716403"/>
              <a:ext cx="404847" cy="773583"/>
            </a:xfrm>
            <a:custGeom>
              <a:avLst/>
              <a:gdLst>
                <a:gd name="connsiteX0" fmla="*/ 0 w 405252"/>
                <a:gd name="connsiteY0" fmla="*/ 0 h 772204"/>
                <a:gd name="connsiteX1" fmla="*/ 202626 w 405252"/>
                <a:gd name="connsiteY1" fmla="*/ 0 h 772204"/>
                <a:gd name="connsiteX2" fmla="*/ 202626 w 405252"/>
                <a:gd name="connsiteY2" fmla="*/ 772204 h 772204"/>
                <a:gd name="connsiteX3" fmla="*/ 405252 w 405252"/>
                <a:gd name="connsiteY3" fmla="*/ 772204 h 77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772204">
                  <a:moveTo>
                    <a:pt x="0" y="0"/>
                  </a:moveTo>
                  <a:lnTo>
                    <a:pt x="202626" y="0"/>
                  </a:lnTo>
                  <a:lnTo>
                    <a:pt x="202626" y="772204"/>
                  </a:lnTo>
                  <a:lnTo>
                    <a:pt x="405252" y="77220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3524" tIns="364301" rIns="193524" bIns="364299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488015" y="3716403"/>
              <a:ext cx="404847" cy="92391"/>
            </a:xfrm>
            <a:custGeom>
              <a:avLst/>
              <a:gdLst>
                <a:gd name="connsiteX0" fmla="*/ 0 w 405252"/>
                <a:gd name="connsiteY0" fmla="*/ 45720 h 91440"/>
                <a:gd name="connsiteX1" fmla="*/ 405252 w 405252"/>
                <a:gd name="connsiteY1" fmla="*/ 45720 h 9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05252" h="91440">
                  <a:moveTo>
                    <a:pt x="0" y="45720"/>
                  </a:moveTo>
                  <a:lnTo>
                    <a:pt x="405252" y="4572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205195" tIns="35588" rIns="205195" bIns="3559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1488015" y="2997628"/>
              <a:ext cx="404847" cy="772017"/>
            </a:xfrm>
            <a:custGeom>
              <a:avLst/>
              <a:gdLst>
                <a:gd name="connsiteX0" fmla="*/ 0 w 405252"/>
                <a:gd name="connsiteY0" fmla="*/ 772204 h 772204"/>
                <a:gd name="connsiteX1" fmla="*/ 202626 w 405252"/>
                <a:gd name="connsiteY1" fmla="*/ 772204 h 772204"/>
                <a:gd name="connsiteX2" fmla="*/ 202626 w 405252"/>
                <a:gd name="connsiteY2" fmla="*/ 0 h 772204"/>
                <a:gd name="connsiteX3" fmla="*/ 405252 w 405252"/>
                <a:gd name="connsiteY3" fmla="*/ 0 h 77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772204">
                  <a:moveTo>
                    <a:pt x="0" y="772204"/>
                  </a:moveTo>
                  <a:lnTo>
                    <a:pt x="202626" y="772204"/>
                  </a:lnTo>
                  <a:lnTo>
                    <a:pt x="202626" y="0"/>
                  </a:lnTo>
                  <a:lnTo>
                    <a:pt x="405252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3524" tIns="364300" rIns="193524" bIns="364300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1488015" y="2205254"/>
              <a:ext cx="404847" cy="1544034"/>
            </a:xfrm>
            <a:custGeom>
              <a:avLst/>
              <a:gdLst>
                <a:gd name="connsiteX0" fmla="*/ 0 w 405252"/>
                <a:gd name="connsiteY0" fmla="*/ 1544408 h 1544408"/>
                <a:gd name="connsiteX1" fmla="*/ 202626 w 405252"/>
                <a:gd name="connsiteY1" fmla="*/ 1544408 h 1544408"/>
                <a:gd name="connsiteX2" fmla="*/ 202626 w 405252"/>
                <a:gd name="connsiteY2" fmla="*/ 0 h 1544408"/>
                <a:gd name="connsiteX3" fmla="*/ 405252 w 405252"/>
                <a:gd name="connsiteY3" fmla="*/ 0 h 154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1544408">
                  <a:moveTo>
                    <a:pt x="0" y="1544408"/>
                  </a:moveTo>
                  <a:lnTo>
                    <a:pt x="202626" y="1544408"/>
                  </a:lnTo>
                  <a:lnTo>
                    <a:pt x="202626" y="0"/>
                  </a:lnTo>
                  <a:lnTo>
                    <a:pt x="405252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5409" tIns="732287" rIns="175409" bIns="732287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488015" y="1412880"/>
              <a:ext cx="404847" cy="2316051"/>
            </a:xfrm>
            <a:custGeom>
              <a:avLst/>
              <a:gdLst>
                <a:gd name="connsiteX0" fmla="*/ 0 w 405252"/>
                <a:gd name="connsiteY0" fmla="*/ 2316612 h 2316612"/>
                <a:gd name="connsiteX1" fmla="*/ 202626 w 405252"/>
                <a:gd name="connsiteY1" fmla="*/ 2316612 h 2316612"/>
                <a:gd name="connsiteX2" fmla="*/ 202626 w 405252"/>
                <a:gd name="connsiteY2" fmla="*/ 0 h 2316612"/>
                <a:gd name="connsiteX3" fmla="*/ 405252 w 405252"/>
                <a:gd name="connsiteY3" fmla="*/ 0 h 2316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5252" h="2316612">
                  <a:moveTo>
                    <a:pt x="0" y="2316612"/>
                  </a:moveTo>
                  <a:lnTo>
                    <a:pt x="202626" y="2316612"/>
                  </a:lnTo>
                  <a:lnTo>
                    <a:pt x="202626" y="0"/>
                  </a:lnTo>
                  <a:lnTo>
                    <a:pt x="405252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56531" tIns="1099511" rIns="156532" bIns="1099512" spcCol="1270" anchor="ctr"/>
            <a:lstStyle/>
            <a:p>
              <a:pPr algn="ctr"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400" b="1"/>
            </a:p>
          </p:txBody>
        </p:sp>
        <p:sp>
          <p:nvSpPr>
            <p:cNvPr id="14" name="任意多边形 13"/>
            <p:cNvSpPr/>
            <p:nvPr/>
          </p:nvSpPr>
          <p:spPr>
            <a:xfrm rot="16200000">
              <a:off x="-363420" y="3527411"/>
              <a:ext cx="3389889" cy="312747"/>
            </a:xfrm>
            <a:custGeom>
              <a:avLst/>
              <a:gdLst>
                <a:gd name="connsiteX0" fmla="*/ 0 w 3251386"/>
                <a:gd name="connsiteY0" fmla="*/ 0 h 617763"/>
                <a:gd name="connsiteX1" fmla="*/ 3251386 w 3251386"/>
                <a:gd name="connsiteY1" fmla="*/ 0 h 617763"/>
                <a:gd name="connsiteX2" fmla="*/ 3251386 w 3251386"/>
                <a:gd name="connsiteY2" fmla="*/ 617763 h 617763"/>
                <a:gd name="connsiteX3" fmla="*/ 0 w 3251386"/>
                <a:gd name="connsiteY3" fmla="*/ 617763 h 617763"/>
                <a:gd name="connsiteX4" fmla="*/ 0 w 3251386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1386" h="617763">
                  <a:moveTo>
                    <a:pt x="0" y="0"/>
                  </a:moveTo>
                  <a:lnTo>
                    <a:pt x="3251386" y="0"/>
                  </a:lnTo>
                  <a:lnTo>
                    <a:pt x="3251386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vert="vert" lIns="22859" tIns="22859" rIns="22860" bIns="22860" spcCol="1270" anchor="ctr"/>
            <a:lstStyle/>
            <a:p>
              <a:pPr algn="ctr" defTabSz="16002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3600" b="1" dirty="0"/>
                <a:t>康复护理评估</a:t>
              </a:r>
              <a:endParaRPr lang="zh-CN" altLang="en-US" sz="3600" b="1" dirty="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1904894" y="1124744"/>
              <a:ext cx="2371663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2000" b="1" dirty="0">
                  <a:latin typeface="+mn-ea"/>
                </a:rPr>
                <a:t> 运动功能：</a:t>
              </a:r>
              <a:r>
                <a:rPr lang="en-US" altLang="zh-CN" sz="2000" b="1" dirty="0" err="1">
                  <a:latin typeface="+mn-ea"/>
                </a:rPr>
                <a:t>Brunnstrom</a:t>
              </a:r>
              <a:r>
                <a:rPr lang="zh-CN" altLang="zh-CN" sz="2000" b="1" dirty="0">
                  <a:latin typeface="+mn-ea"/>
                </a:rPr>
                <a:t>评价法、</a:t>
              </a:r>
              <a:r>
                <a:rPr lang="en-US" altLang="zh-CN" sz="2000" b="1" dirty="0">
                  <a:latin typeface="+mn-ea"/>
                </a:rPr>
                <a:t>MAS</a:t>
              </a:r>
              <a:r>
                <a:rPr lang="zh-CN" altLang="zh-CN" sz="2000" b="1" dirty="0">
                  <a:latin typeface="+mn-ea"/>
                </a:rPr>
                <a:t>法、上田敏法、</a:t>
              </a:r>
              <a:r>
                <a:rPr lang="en-US" altLang="zh-CN" sz="2000" b="1" dirty="0">
                  <a:latin typeface="+mn-ea"/>
                </a:rPr>
                <a:t>  </a:t>
              </a:r>
            </a:p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b="1" dirty="0">
                  <a:latin typeface="+mn-ea"/>
                </a:rPr>
                <a:t>                    </a:t>
              </a:r>
              <a:r>
                <a:rPr lang="en-US" altLang="zh-CN" sz="2000" b="1" dirty="0" err="1">
                  <a:latin typeface="+mn-ea"/>
                </a:rPr>
                <a:t>Fugl</a:t>
              </a:r>
              <a:r>
                <a:rPr lang="en-US" altLang="zh-CN" sz="2000" b="1" dirty="0">
                  <a:latin typeface="+mn-ea"/>
                </a:rPr>
                <a:t>-Meyer</a:t>
              </a:r>
              <a:r>
                <a:rPr lang="zh-CN" altLang="zh-CN" sz="2000" b="1" dirty="0">
                  <a:latin typeface="+mn-ea"/>
                </a:rPr>
                <a:t>评价法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904893" y="1916832"/>
              <a:ext cx="2371663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b="1" dirty="0">
                  <a:latin typeface="+mn-ea"/>
                </a:rPr>
                <a:t> </a:t>
              </a:r>
              <a:r>
                <a:rPr lang="zh-CN" altLang="en-US" sz="2000" b="1" dirty="0">
                  <a:latin typeface="+mn-ea"/>
                </a:rPr>
                <a:t>失语症：</a:t>
              </a:r>
              <a:r>
                <a:rPr lang="zh-CN" altLang="zh-CN" sz="2000" b="1" dirty="0">
                  <a:latin typeface="+mn-ea"/>
                </a:rPr>
                <a:t>波士顿诊断性失语检查、汉语失语成套测验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904894" y="2671950"/>
              <a:ext cx="2371663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400" dirty="0"/>
                <a:t> </a:t>
              </a:r>
              <a:r>
                <a:rPr lang="zh-CN" altLang="zh-CN" sz="2000" b="1" dirty="0">
                  <a:latin typeface="+mn-ea"/>
                </a:rPr>
                <a:t>构音障碍</a:t>
              </a:r>
              <a:r>
                <a:rPr lang="zh-CN" altLang="en-US" sz="2000" b="1" dirty="0">
                  <a:latin typeface="+mn-ea"/>
                </a:rPr>
                <a:t>：</a:t>
              </a:r>
              <a:r>
                <a:rPr lang="en-US" altLang="zh-CN" sz="2000" b="1" dirty="0" err="1">
                  <a:latin typeface="+mn-ea"/>
                </a:rPr>
                <a:t>Frenchay</a:t>
              </a:r>
              <a:r>
                <a:rPr lang="zh-CN" altLang="zh-CN" sz="2000" b="1" dirty="0">
                  <a:latin typeface="+mn-ea"/>
                </a:rPr>
                <a:t>构音障碍评定法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1904894" y="3444154"/>
              <a:ext cx="2371663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b="1" dirty="0"/>
                <a:t> </a:t>
              </a:r>
              <a:r>
                <a:rPr lang="zh-CN" altLang="zh-CN" sz="2000" b="1" dirty="0"/>
                <a:t>吞咽障碍</a:t>
              </a:r>
              <a:r>
                <a:rPr lang="zh-CN" altLang="en-US" sz="2000" b="1" dirty="0"/>
                <a:t>：洼田</a:t>
              </a:r>
              <a:r>
                <a:rPr lang="zh-CN" altLang="zh-CN" sz="2000" b="1" dirty="0"/>
                <a:t>饮水试验</a:t>
              </a:r>
              <a:endParaRPr lang="en-US" altLang="zh-CN" sz="2400" b="1" dirty="0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904894" y="4216358"/>
              <a:ext cx="2371663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b="1" dirty="0">
                  <a:latin typeface="+mn-ea"/>
                </a:rPr>
                <a:t> </a:t>
              </a:r>
              <a:r>
                <a:rPr lang="zh-CN" altLang="zh-CN" sz="2000" b="1" dirty="0">
                  <a:latin typeface="+mn-ea"/>
                </a:rPr>
                <a:t>日常生活活动能力</a:t>
              </a:r>
              <a:r>
                <a:rPr lang="zh-CN" altLang="en-US" sz="2000" b="1" dirty="0">
                  <a:latin typeface="+mn-ea"/>
                </a:rPr>
                <a:t>：</a:t>
              </a:r>
              <a:r>
                <a:rPr lang="en-US" altLang="zh-CN" sz="2000" b="1" dirty="0" err="1">
                  <a:latin typeface="+mn-ea"/>
                </a:rPr>
                <a:t>Barthel</a:t>
              </a:r>
              <a:r>
                <a:rPr lang="zh-CN" altLang="zh-CN" sz="2000" b="1" dirty="0">
                  <a:latin typeface="+mn-ea"/>
                </a:rPr>
                <a:t>指数</a:t>
              </a:r>
              <a:r>
                <a:rPr lang="zh-CN" altLang="en-US" sz="2000" b="1" dirty="0">
                  <a:latin typeface="+mn-ea"/>
                </a:rPr>
                <a:t>、</a:t>
              </a:r>
              <a:r>
                <a:rPr lang="zh-CN" altLang="zh-CN" sz="2000" b="1" dirty="0">
                  <a:latin typeface="+mn-ea"/>
                </a:rPr>
                <a:t>功能独立性评定</a:t>
              </a:r>
              <a:endParaRPr lang="en-US" altLang="zh-CN" sz="2000" b="1" dirty="0">
                <a:latin typeface="+mn-ea"/>
              </a:endParaRPr>
            </a:p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b="1" dirty="0">
                  <a:latin typeface="+mn-ea"/>
                </a:rPr>
                <a:t>                                                        </a:t>
              </a:r>
              <a:r>
                <a:rPr lang="zh-CN" altLang="zh-CN" sz="2000" b="1" dirty="0">
                  <a:latin typeface="+mn-ea"/>
                </a:rPr>
                <a:t>（</a:t>
              </a:r>
              <a:r>
                <a:rPr lang="en-US" altLang="zh-CN" sz="2000" b="1" dirty="0">
                  <a:latin typeface="+mn-ea"/>
                </a:rPr>
                <a:t>FIM</a:t>
              </a:r>
              <a:r>
                <a:rPr lang="zh-CN" altLang="zh-CN" sz="2000" b="1" dirty="0">
                  <a:latin typeface="+mn-ea"/>
                </a:rPr>
                <a:t>）量表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904894" y="4988562"/>
              <a:ext cx="2371663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b="1" dirty="0">
                  <a:latin typeface="+mn-ea"/>
                </a:rPr>
                <a:t> </a:t>
              </a:r>
              <a:r>
                <a:rPr lang="zh-CN" altLang="zh-CN" sz="2000" b="1" dirty="0">
                  <a:latin typeface="+mn-ea"/>
                </a:rPr>
                <a:t>心理状态</a:t>
              </a:r>
              <a:r>
                <a:rPr lang="zh-CN" altLang="en-US" sz="2000" b="1" dirty="0">
                  <a:latin typeface="+mn-ea"/>
                </a:rPr>
                <a:t>：</a:t>
              </a:r>
              <a:r>
                <a:rPr lang="zh-CN" altLang="zh-CN" sz="2000" b="1" dirty="0">
                  <a:latin typeface="+mn-ea"/>
                </a:rPr>
                <a:t>美国流行病学调查中心的抑郁量表</a:t>
              </a:r>
              <a:endParaRPr lang="en-US" altLang="zh-CN" sz="2000" b="1" dirty="0">
                <a:latin typeface="+mn-ea"/>
              </a:endParaRPr>
            </a:p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b="1" dirty="0">
                  <a:latin typeface="+mn-ea"/>
                </a:rPr>
                <a:t>                   </a:t>
              </a:r>
              <a:r>
                <a:rPr lang="zh-CN" altLang="zh-CN" sz="2000" b="1" dirty="0">
                  <a:latin typeface="+mn-ea"/>
                </a:rPr>
                <a:t>（</a:t>
              </a:r>
              <a:r>
                <a:rPr lang="en-US" altLang="zh-CN" sz="2000" b="1" dirty="0">
                  <a:latin typeface="+mn-ea"/>
                </a:rPr>
                <a:t>CES-D</a:t>
              </a:r>
              <a:r>
                <a:rPr lang="zh-CN" altLang="zh-CN" sz="2000" b="1" dirty="0">
                  <a:latin typeface="+mn-ea"/>
                </a:rPr>
                <a:t>）</a:t>
              </a:r>
              <a:endParaRPr lang="zh-CN" altLang="en-US" sz="2000" b="1" dirty="0">
                <a:latin typeface="+mn-ea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904894" y="5760767"/>
              <a:ext cx="2371663" cy="617763"/>
            </a:xfrm>
            <a:custGeom>
              <a:avLst/>
              <a:gdLst>
                <a:gd name="connsiteX0" fmla="*/ 0 w 2026264"/>
                <a:gd name="connsiteY0" fmla="*/ 0 h 617763"/>
                <a:gd name="connsiteX1" fmla="*/ 2026264 w 2026264"/>
                <a:gd name="connsiteY1" fmla="*/ 0 h 617763"/>
                <a:gd name="connsiteX2" fmla="*/ 2026264 w 2026264"/>
                <a:gd name="connsiteY2" fmla="*/ 617763 h 617763"/>
                <a:gd name="connsiteX3" fmla="*/ 0 w 2026264"/>
                <a:gd name="connsiteY3" fmla="*/ 617763 h 617763"/>
                <a:gd name="connsiteX4" fmla="*/ 0 w 2026264"/>
                <a:gd name="connsiteY4" fmla="*/ 0 h 617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6264" h="617763">
                  <a:moveTo>
                    <a:pt x="0" y="0"/>
                  </a:moveTo>
                  <a:lnTo>
                    <a:pt x="2026264" y="0"/>
                  </a:lnTo>
                  <a:lnTo>
                    <a:pt x="2026264" y="617763"/>
                  </a:lnTo>
                  <a:lnTo>
                    <a:pt x="0" y="61776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15240" tIns="15240" rIns="15240" bIns="15240" spcCol="127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altLang="zh-CN" sz="2000" b="1" dirty="0">
                  <a:latin typeface="+mn-ea"/>
                </a:rPr>
                <a:t> </a:t>
              </a:r>
              <a:r>
                <a:rPr lang="zh-CN" altLang="zh-CN" sz="2000" b="1" dirty="0">
                  <a:latin typeface="+mn-ea"/>
                </a:rPr>
                <a:t>认知功能</a:t>
              </a:r>
              <a:r>
                <a:rPr lang="zh-CN" altLang="en-US" sz="2000" b="1" dirty="0">
                  <a:latin typeface="+mn-ea"/>
                </a:rPr>
                <a:t>：</a:t>
              </a:r>
              <a:r>
                <a:rPr lang="zh-CN" altLang="zh-CN" sz="2000" b="1" dirty="0">
                  <a:latin typeface="+mn-ea"/>
                </a:rPr>
                <a:t>简易智能状态检查量表（</a:t>
              </a:r>
              <a:r>
                <a:rPr lang="en-US" altLang="zh-CN" sz="2000" b="1" dirty="0">
                  <a:latin typeface="+mn-ea"/>
                </a:rPr>
                <a:t>MMSE</a:t>
              </a:r>
              <a:r>
                <a:rPr lang="zh-CN" altLang="zh-CN" sz="2000" b="1" dirty="0">
                  <a:latin typeface="+mn-ea"/>
                </a:rPr>
                <a:t>）</a:t>
              </a:r>
              <a:endParaRPr lang="zh-CN" altLang="en-US" sz="2000" b="1" dirty="0"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/>
          </p:cNvSpPr>
          <p:nvPr>
            <p:ph type="title"/>
          </p:nvPr>
        </p:nvSpPr>
        <p:spPr>
          <a:xfrm>
            <a:off x="2555875" y="333375"/>
            <a:ext cx="6553200" cy="563563"/>
          </a:xfrm>
        </p:spPr>
        <p:txBody>
          <a:bodyPr/>
          <a:lstStyle/>
          <a:p>
            <a:pPr algn="ctr"/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58398" name="Group 30"/>
          <p:cNvGraphicFramePr>
            <a:graphicFrameLocks noGrp="1"/>
          </p:cNvGraphicFramePr>
          <p:nvPr/>
        </p:nvGraphicFramePr>
        <p:xfrm>
          <a:off x="250825" y="1268413"/>
          <a:ext cx="8785225" cy="5051425"/>
        </p:xfrm>
        <a:graphic>
          <a:graphicData uri="http://schemas.openxmlformats.org/drawingml/2006/table">
            <a:tbl>
              <a:tblPr/>
              <a:tblGrid>
                <a:gridCol w="936625"/>
                <a:gridCol w="7848600"/>
              </a:tblGrid>
              <a:tr h="601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Brunnstrom</a:t>
                      </a:r>
                      <a:r>
                        <a:rPr kumimoji="0" lang="zh-CN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六阶段评价法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66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969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阶段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Ⅰ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B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患侧肌肉呈迟缓状态，肌张力消失</a:t>
                      </a:r>
                      <a:endParaRPr kumimoji="0" 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BF3"/>
                    </a:solidFill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阶段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Ⅱ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出现肌张力痉挛和联合反应</a:t>
                      </a:r>
                      <a:endParaRPr kumimoji="0" 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5F9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阶段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Ⅲ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B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可随意引起不同程度的共同运动，痉挛明显，达到病程中的高峰</a:t>
                      </a:r>
                      <a:endParaRPr kumimoji="0" 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BF3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阶段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Ⅳ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共同运动模式被打破，出现分离运动，痉挛减轻</a:t>
                      </a:r>
                      <a:endParaRPr kumimoji="0" 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5F9"/>
                    </a:solidFill>
                  </a:tcPr>
                </a:tc>
              </a:tr>
              <a:tr h="7889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阶段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Ⅴ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B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分离运动进一步改善，可完成较难的功能活动，痉挛明显减轻</a:t>
                      </a:r>
                      <a:endParaRPr kumimoji="0" 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BF3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阶段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Ⅵ</a:t>
                      </a:r>
                      <a:endParaRPr kumimoji="0" lang="zh-CN" alt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5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46CA6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</a:rPr>
                        <a:t>共同运动模式消失，痉挛基本消失，协调运动、运动速度大致正常</a:t>
                      </a:r>
                      <a:endParaRPr kumimoji="0" lang="zh-CN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46CA6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F5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981950" cy="563563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康复护理目标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   </a:t>
            </a:r>
            <a:endParaRPr lang="zh-CN" altLang="zh-CN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改善运动、言语、认知和其他受损的功能。</a:t>
            </a:r>
          </a:p>
          <a:p>
            <a:pPr lvl="1">
              <a:lnSpc>
                <a:spcPct val="150000"/>
              </a:lnSpc>
            </a:pP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预防并发症的发生和脑血管病的复发。</a:t>
            </a:r>
          </a:p>
          <a:p>
            <a:pPr lvl="1">
              <a:lnSpc>
                <a:spcPct val="150000"/>
              </a:lnSpc>
            </a:pP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指导患者最大程度地恢复生活自理能力，提高生存质量，争取回归社会。</a:t>
            </a:r>
            <a:r>
              <a:rPr lang="en-US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  </a:t>
            </a:r>
            <a:endParaRPr lang="zh-CN" altLang="zh-CN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培训患者及家属的自我护理技术，实现自我管理。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标题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981950" cy="563563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6" name="图示 5"/>
          <p:cNvGraphicFramePr/>
          <p:nvPr/>
        </p:nvGraphicFramePr>
        <p:xfrm>
          <a:off x="1763688" y="1484784"/>
          <a:ext cx="568863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2195513" y="1412875"/>
            <a:ext cx="4246562" cy="639763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运动障碍的康复护理</a:t>
            </a:r>
            <a:endParaRPr lang="zh-CN" altLang="zh-CN" sz="2800" smtClean="0">
              <a:solidFill>
                <a:srgbClr val="FF6600"/>
              </a:solidFill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250825" y="2174875"/>
            <a:ext cx="4246563" cy="395128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保持肢体功能位置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定期转换体位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肢体被动运动训练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肢体主动运动训练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4"/>
          </p:nvPr>
        </p:nvSpPr>
        <p:spPr>
          <a:xfrm>
            <a:off x="4438650" y="2174875"/>
            <a:ext cx="4248150" cy="395128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坐位训练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站立训练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步行训练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日常生活活动能力训练</a:t>
            </a:r>
            <a:endParaRPr lang="zh-CN" altLang="en-US" sz="2800" smtClean="0">
              <a:solidFill>
                <a:srgbClr val="0070C0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标题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981950" cy="563563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2467" name="Picture 2" descr="G:\康复专业人员培训\22.jpg"/>
          <p:cNvPicPr>
            <a:picLocks noChangeAspect="1" noChangeArrowheads="1"/>
          </p:cNvPicPr>
          <p:nvPr/>
        </p:nvPicPr>
        <p:blipFill>
          <a:blip r:embed="rId2"/>
          <a:srcRect b="12000"/>
          <a:stretch>
            <a:fillRect/>
          </a:stretch>
        </p:blipFill>
        <p:spPr bwMode="auto">
          <a:xfrm>
            <a:off x="4500563" y="1412875"/>
            <a:ext cx="381317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 descr="http://hiphotos.baidu.com/%CA%AE%BC%B6%C9%CB%B2%D0/abpic/item/3f1d715d29b32265fbf2c08e.jpg"/>
          <p:cNvPicPr>
            <a:picLocks noChangeAspect="1" noChangeArrowheads="1"/>
          </p:cNvPicPr>
          <p:nvPr/>
        </p:nvPicPr>
        <p:blipFill>
          <a:blip r:embed="rId3">
            <a:lum bright="40000" contrast="40000"/>
          </a:blip>
          <a:srcRect b="20457"/>
          <a:stretch>
            <a:fillRect/>
          </a:stretch>
        </p:blipFill>
        <p:spPr bwMode="auto">
          <a:xfrm>
            <a:off x="684213" y="2565400"/>
            <a:ext cx="3417887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187450" y="4868863"/>
            <a:ext cx="23050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dirty="0" err="1">
                <a:latin typeface="+mn-ea"/>
                <a:ea typeface="+mn-ea"/>
              </a:rPr>
              <a:t>Bobath</a:t>
            </a:r>
            <a:r>
              <a:rPr lang="zh-CN" altLang="zh-CN" sz="2800" b="1" dirty="0">
                <a:latin typeface="+mn-ea"/>
                <a:ea typeface="+mn-ea"/>
              </a:rPr>
              <a:t>握手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35600" y="4868863"/>
            <a:ext cx="20161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zh-CN" sz="2800" b="1" dirty="0">
                <a:latin typeface="+mn-ea"/>
                <a:ea typeface="+mn-ea"/>
              </a:rPr>
              <a:t>桥式运动</a:t>
            </a:r>
            <a:endParaRPr lang="zh-CN" altLang="en-US" sz="28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一、康复医学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idx="1"/>
          </p:nvPr>
        </p:nvSpPr>
        <p:spPr>
          <a:xfrm>
            <a:off x="79375" y="1125538"/>
            <a:ext cx="8836025" cy="2735262"/>
          </a:xfrm>
        </p:spPr>
        <p:txBody>
          <a:bodyPr/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zh-CN" altLang="zh-CN" smtClean="0">
                <a:solidFill>
                  <a:srgbClr val="FF6600"/>
                </a:solidFill>
                <a:ea typeface="宋体" charset="-122"/>
              </a:rPr>
              <a:t>康复医学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（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rehabilitation medicine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）</a:t>
            </a:r>
            <a:r>
              <a:rPr lang="zh-CN" altLang="en-US" smtClean="0">
                <a:solidFill>
                  <a:srgbClr val="0070C0"/>
                </a:solidFill>
                <a:ea typeface="宋体" charset="-122"/>
              </a:rPr>
              <a:t>：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一门有关促进残疾人及功能障碍患者康复的医学学科，它以</a:t>
            </a:r>
            <a:r>
              <a:rPr lang="zh-CN" altLang="zh-CN" sz="2400" smtClean="0">
                <a:solidFill>
                  <a:srgbClr val="FF6600"/>
                </a:solidFill>
                <a:ea typeface="宋体" charset="-122"/>
              </a:rPr>
              <a:t>功能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为导向，主要应用医学和康复工程的技术，研究有关</a:t>
            </a:r>
            <a:r>
              <a:rPr lang="zh-CN" altLang="zh-CN" sz="2400" smtClean="0">
                <a:solidFill>
                  <a:srgbClr val="FF6600"/>
                </a:solidFill>
                <a:ea typeface="宋体" charset="-122"/>
              </a:rPr>
              <a:t>功能障碍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的</a:t>
            </a:r>
            <a:r>
              <a:rPr lang="zh-CN" altLang="zh-CN" sz="2400" smtClean="0">
                <a:solidFill>
                  <a:srgbClr val="FF6600"/>
                </a:solidFill>
                <a:ea typeface="宋体" charset="-122"/>
              </a:rPr>
              <a:t>预防、诊断、评定、治疗和训练</a:t>
            </a:r>
            <a:r>
              <a:rPr lang="zh-CN" altLang="zh-CN" sz="2400" smtClean="0">
                <a:solidFill>
                  <a:srgbClr val="0070C0"/>
                </a:solidFill>
                <a:ea typeface="宋体" charset="-122"/>
              </a:rPr>
              <a:t>，是医学的一个重要分支。</a:t>
            </a:r>
            <a:endParaRPr lang="en-US" altLang="zh-CN" sz="24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25000"/>
              </a:lnSpc>
              <a:spcBef>
                <a:spcPct val="0"/>
              </a:spcBef>
            </a:pPr>
            <a:r>
              <a:rPr lang="zh-CN" altLang="zh-CN" b="1" smtClean="0">
                <a:latin typeface="Arial" charset="0"/>
                <a:ea typeface="宋体" charset="-122"/>
              </a:rPr>
              <a:t>基本原则</a:t>
            </a:r>
            <a:r>
              <a:rPr lang="zh-CN" altLang="en-US" b="1" smtClean="0">
                <a:latin typeface="Arial" charset="0"/>
                <a:ea typeface="宋体" charset="-122"/>
              </a:rPr>
              <a:t>：</a:t>
            </a:r>
            <a:r>
              <a:rPr lang="zh-CN" altLang="zh-CN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功能训练、整体康复、重返社会</a:t>
            </a:r>
            <a:endParaRPr lang="en-US" altLang="zh-CN" b="1" smtClean="0">
              <a:solidFill>
                <a:srgbClr val="FF660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6" name="云形 5"/>
          <p:cNvSpPr/>
          <p:nvPr/>
        </p:nvSpPr>
        <p:spPr>
          <a:xfrm>
            <a:off x="104775" y="3789363"/>
            <a:ext cx="6337300" cy="2303462"/>
          </a:xfrm>
          <a:prstGeom prst="cloud">
            <a:avLst/>
          </a:prstGeom>
          <a:solidFill>
            <a:schemeClr val="tx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>
              <a:lnSpc>
                <a:spcPct val="150000"/>
              </a:lnSpc>
              <a:defRPr/>
            </a:pPr>
            <a:r>
              <a:rPr lang="zh-CN" altLang="en-US" sz="2800" b="1" dirty="0"/>
              <a:t>康复医学和临床医学有何不同</a:t>
            </a:r>
            <a:endParaRPr lang="zh-CN" altLang="zh-CN" sz="2800" b="1" dirty="0"/>
          </a:p>
        </p:txBody>
      </p:sp>
      <p:pic>
        <p:nvPicPr>
          <p:cNvPr id="17413" name="Picture 2" descr="C:\Users\liangh\Desktop\问号1.jpg"/>
          <p:cNvPicPr>
            <a:picLocks noChangeAspect="1" noChangeArrowheads="1"/>
          </p:cNvPicPr>
          <p:nvPr/>
        </p:nvPicPr>
        <p:blipFill>
          <a:blip r:embed="rId2"/>
          <a:srcRect l="52199" t="8191" b="5203"/>
          <a:stretch>
            <a:fillRect/>
          </a:stretch>
        </p:blipFill>
        <p:spPr bwMode="auto">
          <a:xfrm>
            <a:off x="6588125" y="3738563"/>
            <a:ext cx="2332038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标题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981950" cy="563563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3491" name="Picture 2" descr="G:\康复专业人员培训\53.jpg"/>
          <p:cNvPicPr>
            <a:picLocks noChangeAspect="1" noChangeArrowheads="1"/>
          </p:cNvPicPr>
          <p:nvPr/>
        </p:nvPicPr>
        <p:blipFill>
          <a:blip r:embed="rId2"/>
          <a:srcRect l="15250" r="18208" b="69846"/>
          <a:stretch>
            <a:fillRect/>
          </a:stretch>
        </p:blipFill>
        <p:spPr bwMode="auto">
          <a:xfrm>
            <a:off x="4716463" y="1125538"/>
            <a:ext cx="345598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3" descr="G:\康复专业人员培训\50.jpg"/>
          <p:cNvPicPr>
            <a:picLocks noChangeAspect="1" noChangeArrowheads="1"/>
          </p:cNvPicPr>
          <p:nvPr/>
        </p:nvPicPr>
        <p:blipFill>
          <a:blip r:embed="rId3"/>
          <a:srcRect l="3355" r="-1793" b="12251"/>
          <a:stretch>
            <a:fillRect/>
          </a:stretch>
        </p:blipFill>
        <p:spPr bwMode="auto">
          <a:xfrm>
            <a:off x="323850" y="4076700"/>
            <a:ext cx="6335713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4" descr="G:\康复专业人员培训\46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 l="58495" t="8086" b="16772"/>
          <a:stretch>
            <a:fillRect/>
          </a:stretch>
        </p:blipFill>
        <p:spPr bwMode="auto">
          <a:xfrm>
            <a:off x="900113" y="1773238"/>
            <a:ext cx="3024187" cy="200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971550" y="1196975"/>
            <a:ext cx="259238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+mn-ea"/>
                <a:ea typeface="+mn-ea"/>
              </a:rPr>
              <a:t>坐位平衡训练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9613" y="5949950"/>
            <a:ext cx="2592387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+mn-ea"/>
                <a:ea typeface="+mn-ea"/>
              </a:rPr>
              <a:t>立位平衡训练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172450" y="1557338"/>
            <a:ext cx="615950" cy="1943100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+mn-ea"/>
                <a:ea typeface="+mn-ea"/>
              </a:rPr>
              <a:t>步行训练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标题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981950" cy="563563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00113" y="3429000"/>
            <a:ext cx="25923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+mn-ea"/>
                <a:ea typeface="+mn-ea"/>
              </a:rPr>
              <a:t>上楼梯训练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08625" y="5589588"/>
            <a:ext cx="25923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+mn-ea"/>
                <a:ea typeface="+mn-ea"/>
              </a:rPr>
              <a:t>下楼梯训练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64517" name="Picture 2" descr="D:\江华\教学\备课\神经系统\图片\康复专业人员培训\106.jpg"/>
          <p:cNvPicPr>
            <a:picLocks noChangeAspect="1" noChangeArrowheads="1"/>
          </p:cNvPicPr>
          <p:nvPr/>
        </p:nvPicPr>
        <p:blipFill>
          <a:blip r:embed="rId2"/>
          <a:srcRect l="3175" b="13168"/>
          <a:stretch>
            <a:fillRect/>
          </a:stretch>
        </p:blipFill>
        <p:spPr bwMode="auto">
          <a:xfrm>
            <a:off x="179388" y="1196975"/>
            <a:ext cx="439261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3" descr="D:\江华\教学\备课\神经系统\图片\康复专业人员培训\107.jpg"/>
          <p:cNvPicPr>
            <a:picLocks noChangeAspect="1" noChangeArrowheads="1"/>
          </p:cNvPicPr>
          <p:nvPr/>
        </p:nvPicPr>
        <p:blipFill>
          <a:blip r:embed="rId3"/>
          <a:srcRect l="1448" t="4771" r="4446" b="6943"/>
          <a:stretch>
            <a:fillRect/>
          </a:stretch>
        </p:blipFill>
        <p:spPr bwMode="auto">
          <a:xfrm>
            <a:off x="4500563" y="3141663"/>
            <a:ext cx="430053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标题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7981950" cy="563563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5539" name="Picture 2" descr="JH45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5076825" y="2133600"/>
            <a:ext cx="3389313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3" descr="JH44"/>
          <p:cNvPicPr>
            <a:picLocks noChangeAspect="1" noChangeArrowheads="1"/>
          </p:cNvPicPr>
          <p:nvPr/>
        </p:nvPicPr>
        <p:blipFill>
          <a:blip r:embed="rId3">
            <a:lum contrast="6000"/>
          </a:blip>
          <a:srcRect/>
          <a:stretch>
            <a:fillRect/>
          </a:stretch>
        </p:blipFill>
        <p:spPr bwMode="auto">
          <a:xfrm>
            <a:off x="611188" y="2133600"/>
            <a:ext cx="3429000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占位符 4"/>
          <p:cNvSpPr txBox="1">
            <a:spLocks/>
          </p:cNvSpPr>
          <p:nvPr/>
        </p:nvSpPr>
        <p:spPr bwMode="auto">
          <a:xfrm>
            <a:off x="2339975" y="1341438"/>
            <a:ext cx="42449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3200" b="1" kern="0" dirty="0">
                <a:solidFill>
                  <a:srgbClr val="FF6600"/>
                </a:solidFill>
                <a:latin typeface="+mn-ea"/>
                <a:ea typeface="+mn-ea"/>
              </a:rPr>
              <a:t>言语</a:t>
            </a:r>
            <a:r>
              <a:rPr lang="zh-CN" altLang="zh-CN" sz="3200" b="1" kern="0" dirty="0">
                <a:solidFill>
                  <a:srgbClr val="FF6600"/>
                </a:solidFill>
                <a:latin typeface="+mn-ea"/>
                <a:ea typeface="+mn-ea"/>
              </a:rPr>
              <a:t>障碍的康复护理</a:t>
            </a:r>
            <a:endParaRPr lang="en-US" altLang="zh-CN" sz="3200" b="1" kern="0" dirty="0">
              <a:solidFill>
                <a:srgbClr val="FF6600"/>
              </a:solidFill>
              <a:latin typeface="+mn-ea"/>
              <a:ea typeface="+mn-ea"/>
            </a:endParaRPr>
          </a:p>
          <a:p>
            <a:pPr marL="342900" indent="-342900" algn="ctr" eaLnBrk="0" hangingPunct="0">
              <a:spcBef>
                <a:spcPct val="20000"/>
              </a:spcBef>
              <a:buClr>
                <a:schemeClr val="hlink"/>
              </a:buClr>
              <a:defRPr/>
            </a:pPr>
            <a:endParaRPr lang="zh-CN" altLang="zh-CN" sz="2800" b="1" kern="0" dirty="0">
              <a:solidFill>
                <a:srgbClr val="FF6600"/>
              </a:solidFill>
              <a:latin typeface="+mn-ea"/>
              <a:ea typeface="+mn-ea"/>
            </a:endParaRPr>
          </a:p>
        </p:txBody>
      </p:sp>
      <p:sp>
        <p:nvSpPr>
          <p:cNvPr id="65542" name="矩形 12"/>
          <p:cNvSpPr>
            <a:spLocks noChangeArrowheads="1"/>
          </p:cNvSpPr>
          <p:nvPr/>
        </p:nvSpPr>
        <p:spPr bwMode="auto">
          <a:xfrm>
            <a:off x="684213" y="5373688"/>
            <a:ext cx="77755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/>
              <a:t>原则</a:t>
            </a:r>
            <a:r>
              <a:rPr lang="zh-CN" altLang="en-US" sz="2400" b="1"/>
              <a:t>：</a:t>
            </a:r>
            <a:r>
              <a:rPr lang="zh-CN" altLang="zh-CN" sz="2400" b="1"/>
              <a:t>因人施治、由少到多、由易到难、由简到繁、循序渐进，多强化正确的反应，避免直接纠正错误。</a:t>
            </a:r>
            <a:endParaRPr lang="zh-CN" altLang="en-US" sz="2400" b="1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2339975" y="1125538"/>
            <a:ext cx="4244975" cy="6477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吞咽</a:t>
            </a: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障碍的康复护理</a:t>
            </a:r>
            <a:endParaRPr lang="zh-CN" altLang="zh-CN" sz="2800" smtClean="0">
              <a:solidFill>
                <a:srgbClr val="FF6600"/>
              </a:solidFill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250825" y="1700213"/>
            <a:ext cx="8424863" cy="30241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吞咽训练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训练</a:t>
            </a: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吞咽相关肌肉的肌力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，</a:t>
            </a: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降低痉挛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改善咽反射的训练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：</a:t>
            </a: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对咽部施压力和冰冷刺激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闭锁声门的练习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：</a:t>
            </a: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大声发“啊”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低频脉冲电治疗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66565" name="Picture 2" descr="http://img2.imgtn.bdimg.com/it/u=299872551,3377622113&amp;fm=23&amp;gp=0.jpg"/>
          <p:cNvPicPr>
            <a:picLocks noChangeAspect="1" noChangeArrowheads="1"/>
          </p:cNvPicPr>
          <p:nvPr/>
        </p:nvPicPr>
        <p:blipFill>
          <a:blip r:embed="rId2"/>
          <a:srcRect l="23625" r="18626"/>
          <a:stretch>
            <a:fillRect/>
          </a:stretch>
        </p:blipFill>
        <p:spPr bwMode="auto">
          <a:xfrm>
            <a:off x="5940425" y="3573463"/>
            <a:ext cx="21304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2411413" y="1125538"/>
            <a:ext cx="4246562" cy="6477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吞咽</a:t>
            </a: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障碍的康复护理</a:t>
            </a:r>
            <a:endParaRPr lang="zh-CN" altLang="zh-CN" sz="2800" smtClean="0">
              <a:solidFill>
                <a:srgbClr val="FF6600"/>
              </a:solidFill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250825" y="1700213"/>
            <a:ext cx="8424863" cy="51577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进食训练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进餐时</a:t>
            </a: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采取躯干后倾、颈部稍前屈的体位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食物的种类以糊状或胶冻状食物为宜，如蛋羹、面糊等，然后逐渐过渡到普食和水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；</a:t>
            </a: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食物宜偏凉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一口进食量以</a:t>
            </a:r>
            <a:r>
              <a:rPr lang="en-US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1</a:t>
            </a: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小汤匙为宜，进食速度宜慢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，</a:t>
            </a: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每进食一小食团后，应反复吞咽数次。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进餐后应保持坐位数十分钟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zh-CN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2411413" y="1052513"/>
            <a:ext cx="4246562" cy="6477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并发症</a:t>
            </a: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的康复护理</a:t>
            </a:r>
            <a:endParaRPr lang="zh-CN" altLang="zh-CN" sz="2800" smtClean="0">
              <a:solidFill>
                <a:srgbClr val="FF6600"/>
              </a:solidFill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07950" y="1628775"/>
            <a:ext cx="8928100" cy="522922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肩关节半脱位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latin typeface="Arial" charset="0"/>
                <a:ea typeface="宋体" charset="-122"/>
              </a:rPr>
              <a:t>首先纠正肩胛骨的位置，继而纠正关节盂的位置，以恢复肩部的自然绞索机制。</a:t>
            </a:r>
            <a:endParaRPr lang="en-US" altLang="zh-CN" sz="24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latin typeface="Arial" charset="0"/>
                <a:ea typeface="宋体" charset="-122"/>
              </a:rPr>
              <a:t>手法活动使肩胛骨充分前屈、上抬、外展，并向上旋转。</a:t>
            </a:r>
            <a:endParaRPr lang="en-US" altLang="zh-CN" sz="24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latin typeface="Arial" charset="0"/>
                <a:ea typeface="宋体" charset="-122"/>
              </a:rPr>
              <a:t>维持全关节活动度的无痛性被动运动范围，防止关节挛缩。</a:t>
            </a:r>
            <a:endParaRPr lang="zh-CN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2411413" y="1052513"/>
            <a:ext cx="4246562" cy="647700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并发症</a:t>
            </a: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的康复护理</a:t>
            </a:r>
            <a:endParaRPr lang="zh-CN" altLang="zh-CN" sz="2800" smtClean="0">
              <a:solidFill>
                <a:srgbClr val="FF6600"/>
              </a:solidFill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07950" y="1700213"/>
            <a:ext cx="8928100" cy="51577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肩手综合征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latin typeface="Arial" charset="0"/>
                <a:ea typeface="宋体" charset="-122"/>
              </a:rPr>
              <a:t>肩痛、手水肿和疼痛（被动屈曲手指时尤为剧烈）</a:t>
            </a:r>
            <a:r>
              <a:rPr lang="zh-CN" altLang="en-US" sz="2400" b="1" smtClean="0"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latin typeface="Arial" charset="0"/>
                <a:ea typeface="宋体" charset="-122"/>
              </a:rPr>
              <a:t>皮肤呈粉红色或淡紫色、皮温升高</a:t>
            </a:r>
            <a:r>
              <a:rPr lang="zh-CN" altLang="en-US" sz="2400" b="1" smtClean="0"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latin typeface="Arial" charset="0"/>
                <a:ea typeface="宋体" charset="-122"/>
              </a:rPr>
              <a:t>掌指关节和腕关节活动受限</a:t>
            </a:r>
            <a:r>
              <a:rPr lang="zh-CN" altLang="en-US" sz="2400" b="1" smtClean="0"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latin typeface="Arial" charset="0"/>
                <a:ea typeface="宋体" charset="-122"/>
              </a:rPr>
              <a:t>重症者晚期可出现手部肌肉萎缩，甚至挛缩畸形。</a:t>
            </a:r>
            <a:endParaRPr lang="zh-CN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zh-CN" sz="3600" b="1" smtClean="0">
                <a:ea typeface="宋体" charset="-122"/>
              </a:rPr>
              <a:t>一、脑卒中患者的康复护理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2449513" y="984250"/>
            <a:ext cx="4244975" cy="649288"/>
          </a:xfrm>
        </p:spPr>
        <p:txBody>
          <a:bodyPr/>
          <a:lstStyle/>
          <a:p>
            <a:pPr algn="ctr">
              <a:spcBef>
                <a:spcPct val="0"/>
              </a:spcBef>
            </a:pP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并发症</a:t>
            </a:r>
            <a:r>
              <a:rPr lang="zh-CN" altLang="zh-CN" sz="3200" smtClean="0">
                <a:solidFill>
                  <a:srgbClr val="FF6600"/>
                </a:solidFill>
                <a:ea typeface="宋体" charset="-122"/>
              </a:rPr>
              <a:t>的康复护理</a:t>
            </a:r>
            <a:endParaRPr lang="zh-CN" altLang="zh-CN" sz="2800" smtClean="0">
              <a:solidFill>
                <a:srgbClr val="FF6600"/>
              </a:solidFill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323850" y="1484313"/>
            <a:ext cx="8496300" cy="53736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肩手综合征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避免上肢长时间垂悬和腕部屈曲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已有水肿者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，</a:t>
            </a: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应避免在患侧静脉输液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通过主动和被动运动，增加肩关节、肘关节和腕关节的活动范围。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采用向心性加压缠绕法，暂时减轻水肿。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可将患手浸泡在冰水中进行冷疗，每次约</a:t>
            </a:r>
            <a:r>
              <a:rPr lang="en-US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3</a:t>
            </a:r>
            <a:r>
              <a:rPr lang="zh-CN" altLang="en-US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秒</a:t>
            </a: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对患肢进行物理治疗，如超声波等，可消肿并改善局部血液循环。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79388" y="1098550"/>
            <a:ext cx="8677275" cy="57785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3600" smtClean="0">
                <a:solidFill>
                  <a:srgbClr val="FF6600"/>
                </a:solidFill>
                <a:ea typeface="宋体" charset="-122"/>
              </a:rPr>
              <a:t>脊髓损伤</a:t>
            </a: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（</a:t>
            </a:r>
            <a:r>
              <a:rPr lang="en-US" altLang="zh-CN" sz="2800" smtClean="0">
                <a:solidFill>
                  <a:srgbClr val="0070C0"/>
                </a:solidFill>
                <a:ea typeface="宋体" charset="-122"/>
              </a:rPr>
              <a:t>spinal cord injury, SCI</a:t>
            </a: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）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latin typeface="Arial" charset="0"/>
                <a:ea typeface="宋体" charset="-122"/>
              </a:rPr>
              <a:t>各种原因导致的脊髓结构或功能损害，造成损伤平面以下不同程度的运动、感觉、自主神经功能的改变。</a:t>
            </a:r>
            <a:endParaRPr lang="en-US" altLang="zh-CN" sz="28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zh-CN" sz="2800" b="1" smtClean="0">
                <a:latin typeface="Arial" charset="0"/>
                <a:ea typeface="宋体" charset="-122"/>
              </a:rPr>
              <a:t>常见原因</a:t>
            </a:r>
            <a:endParaRPr lang="en-US" altLang="zh-CN" sz="2800" b="1" smtClean="0"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zh-CN" sz="2400" b="1" smtClean="0">
                <a:latin typeface="Arial" charset="0"/>
                <a:ea typeface="宋体" charset="-122"/>
              </a:rPr>
              <a:t>交通事故、暴力、跌伤、体育外伤等</a:t>
            </a:r>
            <a:endParaRPr lang="en-US" altLang="zh-CN" sz="2400" b="1" smtClean="0"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71684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4613" y="3357563"/>
            <a:ext cx="2497137" cy="302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79388" y="1098550"/>
            <a:ext cx="8677275" cy="577850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2800" smtClean="0">
                <a:solidFill>
                  <a:srgbClr val="0070C0"/>
                </a:solidFill>
                <a:ea typeface="宋体" charset="-122"/>
              </a:rPr>
              <a:t>常见功能障碍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 lvl="1"/>
            <a:r>
              <a:rPr lang="zh-CN" altLang="zh-CN" sz="24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运动障碍</a:t>
            </a:r>
            <a:r>
              <a:rPr lang="zh-CN" altLang="en-US" sz="2400" b="1" smtClean="0">
                <a:latin typeface="Arial" charset="0"/>
                <a:ea typeface="宋体" charset="-122"/>
              </a:rPr>
              <a:t>：</a:t>
            </a:r>
            <a:r>
              <a:rPr lang="zh-CN" altLang="zh-CN" sz="2400" b="1" smtClean="0">
                <a:latin typeface="Arial" charset="0"/>
                <a:ea typeface="宋体" charset="-122"/>
              </a:rPr>
              <a:t>损伤平面以下肌力减退或消失、肌张力增强或减弱，反射消失、减弱或亢进，出现病理反射。</a:t>
            </a:r>
          </a:p>
          <a:p>
            <a:pPr lvl="1"/>
            <a:r>
              <a:rPr lang="zh-CN" altLang="zh-CN" sz="24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感觉障碍</a:t>
            </a:r>
            <a:r>
              <a:rPr lang="zh-CN" altLang="en-US" sz="2400" b="1" smtClean="0">
                <a:latin typeface="Arial" charset="0"/>
                <a:ea typeface="宋体" charset="-122"/>
              </a:rPr>
              <a:t>：</a:t>
            </a:r>
            <a:r>
              <a:rPr lang="zh-CN" altLang="zh-CN" sz="2400" b="1" smtClean="0">
                <a:latin typeface="Arial" charset="0"/>
                <a:ea typeface="宋体" charset="-122"/>
              </a:rPr>
              <a:t>损伤平面以下感觉减退、消失或异常。</a:t>
            </a:r>
          </a:p>
          <a:p>
            <a:pPr lvl="1"/>
            <a:r>
              <a:rPr lang="zh-CN" altLang="zh-CN" sz="24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括约肌功能障碍</a:t>
            </a:r>
            <a:r>
              <a:rPr lang="zh-CN" altLang="en-US" sz="2400" b="1" smtClean="0">
                <a:latin typeface="Arial" charset="0"/>
                <a:ea typeface="宋体" charset="-122"/>
              </a:rPr>
              <a:t>：</a:t>
            </a:r>
            <a:r>
              <a:rPr lang="zh-CN" altLang="zh-CN" sz="2400" b="1" smtClean="0">
                <a:latin typeface="Arial" charset="0"/>
                <a:ea typeface="宋体" charset="-122"/>
              </a:rPr>
              <a:t>尿潴留、尿失禁和排便障碍。</a:t>
            </a:r>
          </a:p>
          <a:p>
            <a:pPr lvl="1"/>
            <a:r>
              <a:rPr lang="zh-CN" altLang="zh-CN" sz="24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自主神经功能障碍</a:t>
            </a:r>
            <a:r>
              <a:rPr lang="zh-CN" altLang="en-US" sz="2400" b="1" smtClean="0">
                <a:latin typeface="Arial" charset="0"/>
                <a:ea typeface="宋体" charset="-122"/>
              </a:rPr>
              <a:t>：</a:t>
            </a:r>
            <a:r>
              <a:rPr lang="zh-CN" altLang="zh-CN" sz="2400" b="1" smtClean="0">
                <a:latin typeface="Arial" charset="0"/>
                <a:ea typeface="宋体" charset="-122"/>
              </a:rPr>
              <a:t>排汗功能障碍、体位性低血压、心动过缓等。</a:t>
            </a:r>
          </a:p>
          <a:p>
            <a:pPr lvl="1"/>
            <a:r>
              <a:rPr lang="zh-CN" altLang="zh-CN" sz="24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各系统并发症</a:t>
            </a:r>
            <a:r>
              <a:rPr lang="zh-CN" altLang="en-US" sz="2400" b="1" smtClean="0">
                <a:latin typeface="Arial" charset="0"/>
                <a:ea typeface="宋体" charset="-122"/>
              </a:rPr>
              <a:t>：</a:t>
            </a:r>
            <a:r>
              <a:rPr lang="zh-CN" altLang="zh-CN" sz="2400" b="1" smtClean="0">
                <a:latin typeface="Arial" charset="0"/>
                <a:ea typeface="宋体" charset="-122"/>
              </a:rPr>
              <a:t>运动系统（关节挛缩、骨质疏松、异位骨化），呼吸系统（肺炎、肺不张、夜间呼吸暂停），循环系统（直立性低血压、深静脉血栓），消化系统（应激性溃疡、便秘），泌尿系统（尿潴留、尿失禁），生殖系统（性功能障碍）等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一、康复医学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304800" y="1125538"/>
            <a:ext cx="8610600" cy="51228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服务对象</a:t>
            </a:r>
            <a:endParaRPr lang="en-US" altLang="zh-CN" sz="3200" smtClean="0">
              <a:solidFill>
                <a:srgbClr val="FF660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b="1" smtClean="0">
                <a:latin typeface="Arial" charset="0"/>
                <a:ea typeface="宋体" charset="-122"/>
              </a:rPr>
              <a:t>急性伤病后及手术后的患者</a:t>
            </a:r>
            <a:endParaRPr lang="en-US" altLang="zh-CN" sz="28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b="1" smtClean="0">
                <a:latin typeface="Arial" charset="0"/>
                <a:ea typeface="宋体" charset="-122"/>
              </a:rPr>
              <a:t>各类</a:t>
            </a:r>
            <a:r>
              <a:rPr lang="zh-CN" altLang="zh-CN" sz="2800" b="1" smtClean="0">
                <a:latin typeface="Arial" charset="0"/>
                <a:ea typeface="宋体" charset="-122"/>
                <a:hlinkClick r:id="rId2" action="ppaction://hlinksldjump"/>
              </a:rPr>
              <a:t>残疾</a:t>
            </a:r>
            <a:r>
              <a:rPr lang="zh-CN" altLang="zh-CN" sz="2800" b="1" smtClean="0">
                <a:latin typeface="Arial" charset="0"/>
                <a:ea typeface="宋体" charset="-122"/>
              </a:rPr>
              <a:t>者</a:t>
            </a:r>
            <a:endParaRPr lang="en-US" altLang="zh-CN" sz="28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smtClean="0">
                <a:latin typeface="Arial" charset="0"/>
                <a:ea typeface="宋体" charset="-122"/>
              </a:rPr>
              <a:t>慢性病患者</a:t>
            </a:r>
            <a:endParaRPr lang="en-US" altLang="zh-CN" sz="28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smtClean="0">
                <a:latin typeface="Arial" charset="0"/>
                <a:ea typeface="宋体" charset="-122"/>
              </a:rPr>
              <a:t>老年人</a:t>
            </a:r>
            <a:endParaRPr lang="en-US" altLang="zh-CN" sz="2800" b="1" smtClean="0">
              <a:latin typeface="Arial" charset="0"/>
              <a:ea typeface="宋体" charset="-122"/>
            </a:endParaRPr>
          </a:p>
        </p:txBody>
      </p:sp>
      <p:pic>
        <p:nvPicPr>
          <p:cNvPr id="18436" name="Picture 2" descr="C:\Users\liangh\Desktop\骨折1.jpg"/>
          <p:cNvPicPr>
            <a:picLocks noChangeAspect="1" noChangeArrowheads="1"/>
          </p:cNvPicPr>
          <p:nvPr/>
        </p:nvPicPr>
        <p:blipFill>
          <a:blip r:embed="rId3"/>
          <a:srcRect l="50000"/>
          <a:stretch>
            <a:fillRect/>
          </a:stretch>
        </p:blipFill>
        <p:spPr bwMode="auto">
          <a:xfrm>
            <a:off x="5605463" y="1125538"/>
            <a:ext cx="1414462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 descr="C:\Users\liangh\Desktop\残疾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05663" y="1236663"/>
            <a:ext cx="1947862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2" descr="C:\Users\liangh\Desktop\糖尿病人1.jpg"/>
          <p:cNvPicPr>
            <a:picLocks noChangeAspect="1" noChangeArrowheads="1"/>
          </p:cNvPicPr>
          <p:nvPr/>
        </p:nvPicPr>
        <p:blipFill>
          <a:blip r:embed="rId5"/>
          <a:srcRect l="12080" t="6078" r="14520" b="12848"/>
          <a:stretch>
            <a:fillRect/>
          </a:stretch>
        </p:blipFill>
        <p:spPr bwMode="auto">
          <a:xfrm>
            <a:off x="3132138" y="4008438"/>
            <a:ext cx="2519362" cy="250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3" descr="C:\Users\liangh\Desktop\老年人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02375" y="3933825"/>
            <a:ext cx="189865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动作按钮: 前进或下一项 2">
            <a:hlinkClick r:id="rId7" action="ppaction://hlinksldjump" highlightClick="1"/>
          </p:cNvPr>
          <p:cNvSpPr/>
          <p:nvPr/>
        </p:nvSpPr>
        <p:spPr>
          <a:xfrm>
            <a:off x="684213" y="6021388"/>
            <a:ext cx="792162" cy="37465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79388" y="1052513"/>
            <a:ext cx="8929687" cy="122396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smtClean="0">
                <a:solidFill>
                  <a:srgbClr val="0070C0"/>
                </a:solidFill>
                <a:ea typeface="宋体" charset="-122"/>
              </a:rPr>
              <a:t>康复护理评估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 lvl="1"/>
            <a:r>
              <a:rPr lang="zh-CN" altLang="zh-CN" sz="2400" b="1" smtClean="0">
                <a:latin typeface="Arial" charset="0"/>
                <a:ea typeface="宋体" charset="-122"/>
              </a:rPr>
              <a:t>脊髓损伤程度评定</a:t>
            </a:r>
            <a:r>
              <a:rPr lang="zh-CN" altLang="en-US" sz="2400" b="1" smtClean="0">
                <a:latin typeface="Arial" charset="0"/>
                <a:ea typeface="宋体" charset="-122"/>
              </a:rPr>
              <a:t>（</a:t>
            </a:r>
            <a:r>
              <a:rPr lang="zh-CN" altLang="zh-CN" sz="24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美国脊髓损伤学会脊髓功能损害分级</a:t>
            </a:r>
            <a:r>
              <a:rPr lang="zh-CN" altLang="en-US" sz="2400" b="1" smtClean="0">
                <a:latin typeface="Arial" charset="0"/>
                <a:ea typeface="宋体" charset="-122"/>
              </a:rPr>
              <a:t>）</a:t>
            </a:r>
            <a:endParaRPr lang="zh-CN" altLang="zh-CN" sz="2400" b="1" smtClean="0"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03200" y="2349500"/>
          <a:ext cx="8712200" cy="4175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6646"/>
                <a:gridCol w="6956322"/>
              </a:tblGrid>
              <a:tr h="5260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+mn-ea"/>
                          <a:ea typeface="+mn-ea"/>
                        </a:rPr>
                        <a:t>损伤分级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+mn-ea"/>
                          <a:ea typeface="+mn-ea"/>
                        </a:rPr>
                        <a:t>损伤情况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</a:tr>
              <a:tr h="57012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+mn-ea"/>
                          <a:ea typeface="+mn-ea"/>
                        </a:rPr>
                        <a:t>A</a:t>
                      </a: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完全损伤</a:t>
                      </a:r>
                      <a:endParaRPr lang="zh-CN" sz="1600" b="1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骶区无任何运动和感觉功能保留</a:t>
                      </a:r>
                      <a:endParaRPr lang="zh-CN" sz="1600" b="1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</a:tr>
              <a:tr h="51544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+mn-ea"/>
                          <a:ea typeface="+mn-ea"/>
                        </a:rPr>
                        <a:t>B</a:t>
                      </a: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不完全损伤</a:t>
                      </a:r>
                      <a:endParaRPr lang="zh-CN" sz="1600" b="1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脊髓损伤平面以下及骶段</a:t>
                      </a:r>
                      <a:r>
                        <a:rPr lang="en-US" sz="2000" b="1" kern="100">
                          <a:effectLst/>
                          <a:latin typeface="+mn-ea"/>
                          <a:ea typeface="+mn-ea"/>
                        </a:rPr>
                        <a:t>S</a:t>
                      </a:r>
                      <a:r>
                        <a:rPr lang="en-US" sz="2000" b="1" kern="100" baseline="-25000"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en-US" sz="2000" b="1" kern="100">
                          <a:effectLst/>
                          <a:latin typeface="+mn-ea"/>
                          <a:ea typeface="+mn-ea"/>
                        </a:rPr>
                        <a:t>~S</a:t>
                      </a:r>
                      <a:r>
                        <a:rPr lang="en-US" sz="2000" b="1" kern="100" baseline="-25000"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，无运动功能但存在感觉功能 </a:t>
                      </a:r>
                      <a:endParaRPr lang="zh-CN" sz="1600" b="1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</a:tr>
              <a:tr h="9594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+mn-ea"/>
                          <a:ea typeface="+mn-ea"/>
                        </a:rPr>
                        <a:t>C</a:t>
                      </a: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不完全损伤</a:t>
                      </a:r>
                      <a:endParaRPr lang="zh-CN" sz="1600" b="1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脊髓损伤平面以下有运动功能保留，但一半以上的关键肌的肌力</a:t>
                      </a:r>
                      <a:r>
                        <a:rPr lang="en-US" sz="2000" b="1" kern="100">
                          <a:effectLst/>
                          <a:latin typeface="+mn-ea"/>
                          <a:ea typeface="+mn-ea"/>
                        </a:rPr>
                        <a:t>&lt;3</a:t>
                      </a: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级</a:t>
                      </a:r>
                      <a:endParaRPr lang="zh-CN" sz="1600" b="1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</a:tr>
              <a:tr h="95947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+mn-ea"/>
                          <a:ea typeface="+mn-ea"/>
                        </a:rPr>
                        <a:t>D</a:t>
                      </a: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不完全损伤</a:t>
                      </a:r>
                      <a:endParaRPr lang="zh-CN" sz="1600" b="1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脊髓损伤平面以下有运动功能保留，且一半以上的关键肌的肌力≥</a:t>
                      </a:r>
                      <a:r>
                        <a:rPr lang="en-US" sz="2000" b="1" kern="100">
                          <a:effectLst/>
                          <a:latin typeface="+mn-ea"/>
                          <a:ea typeface="+mn-ea"/>
                        </a:rPr>
                        <a:t>3</a:t>
                      </a: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级</a:t>
                      </a:r>
                      <a:endParaRPr lang="zh-CN" sz="1600" b="1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</a:tr>
              <a:tr h="64591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+mn-ea"/>
                          <a:ea typeface="+mn-ea"/>
                        </a:rPr>
                        <a:t>E</a:t>
                      </a:r>
                      <a:r>
                        <a:rPr lang="zh-CN" sz="2000" b="1" kern="100">
                          <a:effectLst/>
                          <a:latin typeface="+mn-ea"/>
                          <a:ea typeface="+mn-ea"/>
                        </a:rPr>
                        <a:t>正常</a:t>
                      </a:r>
                      <a:endParaRPr lang="zh-CN" sz="1600" b="1" kern="10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effectLst/>
                          <a:latin typeface="+mn-ea"/>
                          <a:ea typeface="+mn-ea"/>
                        </a:rPr>
                        <a:t>运动和感觉功能正常</a:t>
                      </a:r>
                      <a:endParaRPr lang="zh-CN" sz="1600" b="1" kern="100" dirty="0">
                        <a:effectLst/>
                        <a:latin typeface="+mn-ea"/>
                        <a:ea typeface="+mn-ea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79388" y="1196975"/>
            <a:ext cx="8785225" cy="54006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smtClean="0">
                <a:solidFill>
                  <a:srgbClr val="0070C0"/>
                </a:solidFill>
                <a:ea typeface="宋体" charset="-122"/>
              </a:rPr>
              <a:t>康复护理评估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脊髓损伤</a:t>
            </a:r>
            <a:r>
              <a:rPr lang="zh-CN" altLang="en-US" sz="28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平面</a:t>
            </a:r>
            <a:r>
              <a:rPr lang="zh-CN" altLang="zh-CN" sz="2800" b="1" smtClean="0">
                <a:latin typeface="Arial" charset="0"/>
                <a:ea typeface="宋体" charset="-122"/>
              </a:rPr>
              <a:t>评定</a:t>
            </a:r>
            <a:endParaRPr lang="en-US" altLang="zh-CN" sz="2800" b="1" smtClean="0"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zh-CN" sz="2400" b="1" smtClean="0">
                <a:latin typeface="Arial" charset="0"/>
                <a:ea typeface="宋体" charset="-122"/>
              </a:rPr>
              <a:t>身体双侧保留</a:t>
            </a:r>
            <a:r>
              <a:rPr lang="zh-CN" altLang="zh-CN" sz="24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正常</a:t>
            </a:r>
            <a:r>
              <a:rPr lang="zh-CN" altLang="zh-CN" sz="2400" b="1" smtClean="0">
                <a:latin typeface="Arial" charset="0"/>
                <a:ea typeface="宋体" charset="-122"/>
              </a:rPr>
              <a:t>感觉和运动功能的</a:t>
            </a:r>
            <a:r>
              <a:rPr lang="zh-CN" altLang="zh-CN" sz="24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最低</a:t>
            </a:r>
            <a:r>
              <a:rPr lang="zh-CN" altLang="zh-CN" sz="2400" b="1" smtClean="0">
                <a:latin typeface="Arial" charset="0"/>
                <a:ea typeface="宋体" charset="-122"/>
              </a:rPr>
              <a:t>脊髓节段</a:t>
            </a:r>
            <a:r>
              <a:rPr lang="zh-CN" altLang="en-US" sz="2400" b="1" smtClean="0">
                <a:latin typeface="Arial" charset="0"/>
                <a:ea typeface="宋体" charset="-122"/>
              </a:rPr>
              <a:t>。</a:t>
            </a:r>
            <a:endParaRPr lang="en-US" altLang="zh-CN" sz="2400" b="1" smtClean="0"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zh-CN" sz="2400" b="1" smtClean="0">
                <a:latin typeface="Arial" charset="0"/>
                <a:ea typeface="宋体" charset="-122"/>
              </a:rPr>
              <a:t>感觉和运动的损伤平面可以不一致，左、右也可不同。</a:t>
            </a:r>
            <a:endParaRPr lang="en-US" altLang="zh-CN" sz="2400" b="1" smtClean="0"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zh-CN" sz="2400" b="1" smtClean="0">
                <a:latin typeface="Arial" charset="0"/>
                <a:ea typeface="宋体" charset="-122"/>
              </a:rPr>
              <a:t>综合判断以运动平面为主，但</a:t>
            </a:r>
            <a:r>
              <a:rPr lang="en-US" altLang="zh-CN" sz="2400" b="1" smtClean="0">
                <a:latin typeface="Arial" charset="0"/>
                <a:ea typeface="宋体" charset="-122"/>
              </a:rPr>
              <a:t>T</a:t>
            </a:r>
            <a:r>
              <a:rPr lang="en-US" altLang="zh-CN" sz="2400" b="1" baseline="-25000" smtClean="0">
                <a:latin typeface="Arial" charset="0"/>
                <a:ea typeface="宋体" charset="-122"/>
              </a:rPr>
              <a:t>2</a:t>
            </a:r>
            <a:r>
              <a:rPr lang="zh-CN" altLang="zh-CN" sz="2400" b="1" smtClean="0">
                <a:latin typeface="Arial" charset="0"/>
                <a:ea typeface="宋体" charset="-122"/>
              </a:rPr>
              <a:t>～</a:t>
            </a:r>
            <a:r>
              <a:rPr lang="en-US" altLang="zh-CN" sz="2400" b="1" smtClean="0">
                <a:latin typeface="Arial" charset="0"/>
                <a:ea typeface="宋体" charset="-122"/>
              </a:rPr>
              <a:t>L</a:t>
            </a:r>
            <a:r>
              <a:rPr lang="en-US" altLang="zh-CN" sz="2400" b="1" baseline="-25000" smtClean="0">
                <a:latin typeface="Arial" charset="0"/>
                <a:ea typeface="宋体" charset="-122"/>
              </a:rPr>
              <a:t>1</a:t>
            </a:r>
            <a:r>
              <a:rPr lang="zh-CN" altLang="zh-CN" sz="2400" b="1" smtClean="0">
                <a:latin typeface="Arial" charset="0"/>
                <a:ea typeface="宋体" charset="-122"/>
              </a:rPr>
              <a:t>损伤时无法判定运动平面，</a:t>
            </a:r>
            <a:r>
              <a:rPr lang="zh-CN" altLang="en-US" sz="2400" b="1" smtClean="0">
                <a:latin typeface="Arial" charset="0"/>
                <a:ea typeface="宋体" charset="-122"/>
              </a:rPr>
              <a:t>则</a:t>
            </a:r>
            <a:r>
              <a:rPr lang="zh-CN" altLang="zh-CN" sz="2400" b="1" smtClean="0">
                <a:latin typeface="Arial" charset="0"/>
                <a:ea typeface="宋体" charset="-122"/>
              </a:rPr>
              <a:t>通过感觉平面来确定诊断。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79388" y="1196975"/>
            <a:ext cx="8785225" cy="792163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smtClean="0">
                <a:solidFill>
                  <a:srgbClr val="0070C0"/>
                </a:solidFill>
                <a:ea typeface="宋体" charset="-122"/>
              </a:rPr>
              <a:t>运动损伤平面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0825" y="2020888"/>
          <a:ext cx="8664575" cy="4287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6835"/>
                <a:gridCol w="1781597"/>
                <a:gridCol w="2088232"/>
                <a:gridCol w="2687216"/>
              </a:tblGrid>
              <a:tr h="70217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对应脊髓节段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关键肌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对应脊髓节段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关键肌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6704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肱二头肌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L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髂腰肌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6317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6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桡侧腕伸肌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L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3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股四头肌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66525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肱三头肌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L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4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胫前肌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73864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C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指深屈肌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L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5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趾长伸肌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  <a:tr h="88012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T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小指展肌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S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1</a:t>
                      </a:r>
                      <a:r>
                        <a:rPr lang="zh-CN" altLang="zh-CN" sz="2400" b="1" dirty="0" smtClean="0">
                          <a:latin typeface="+mn-ea"/>
                          <a:ea typeface="+mn-ea"/>
                        </a:rPr>
                        <a:t>～</a:t>
                      </a:r>
                      <a:r>
                        <a:rPr lang="en-US" altLang="zh-CN" sz="2400" b="1" kern="1200" baseline="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S</a:t>
                      </a:r>
                      <a:r>
                        <a:rPr lang="en-US" altLang="zh-CN" sz="2400" b="1" kern="1200" baseline="-25000" dirty="0" smtClean="0">
                          <a:solidFill>
                            <a:schemeClr val="dk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2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 smtClean="0">
                          <a:latin typeface="+mn-ea"/>
                          <a:ea typeface="+mn-ea"/>
                        </a:rPr>
                        <a:t>腓肠肌、比目鱼肌</a:t>
                      </a:r>
                      <a:endParaRPr lang="zh-CN" altLang="en-US" sz="2400" b="1" dirty="0">
                        <a:latin typeface="+mn-ea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79388" y="1196975"/>
            <a:ext cx="8785225" cy="792163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smtClean="0">
                <a:solidFill>
                  <a:srgbClr val="0070C0"/>
                </a:solidFill>
                <a:ea typeface="宋体" charset="-122"/>
              </a:rPr>
              <a:t>感觉损伤平面</a:t>
            </a:r>
            <a:endParaRPr lang="en-US" altLang="zh-CN" sz="2800" smtClean="0">
              <a:solidFill>
                <a:srgbClr val="0070C0"/>
              </a:solidFill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76804" name="图片 4"/>
          <p:cNvPicPr>
            <a:picLocks noChangeAspect="1"/>
          </p:cNvPicPr>
          <p:nvPr/>
        </p:nvPicPr>
        <p:blipFill>
          <a:blip r:embed="rId2"/>
          <a:srcRect t="2847" b="7121"/>
          <a:stretch>
            <a:fillRect/>
          </a:stretch>
        </p:blipFill>
        <p:spPr bwMode="auto">
          <a:xfrm>
            <a:off x="2484438" y="1916113"/>
            <a:ext cx="371157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79388" y="1196975"/>
            <a:ext cx="8785225" cy="54006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康复护理目标</a:t>
            </a:r>
            <a:endParaRPr lang="en-US" altLang="zh-CN" sz="32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维持脊柱处于功能位置</a:t>
            </a:r>
            <a:r>
              <a:rPr lang="zh-CN" altLang="en-US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zh-CN" altLang="zh-CN" sz="2800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维持和改善运动、呼吸、循环、排尿、排便功能</a:t>
            </a:r>
            <a:r>
              <a:rPr lang="zh-CN" altLang="en-US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zh-CN" altLang="zh-CN" sz="2800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保证营养供给，保持皮肤清洁、完整</a:t>
            </a:r>
            <a:r>
              <a:rPr lang="zh-CN" altLang="en-US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r>
              <a:rPr lang="en-US" altLang="zh-CN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 </a:t>
            </a:r>
            <a:endParaRPr lang="zh-CN" altLang="zh-CN" sz="2800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预防各系统并发症</a:t>
            </a:r>
            <a:r>
              <a:rPr lang="zh-CN" altLang="en-US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en-US" altLang="zh-CN" sz="2800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患者情绪乐观，能积极配合长期康复。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79388" y="1196975"/>
            <a:ext cx="8785225" cy="5400675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康复护理措施</a:t>
            </a:r>
            <a:endParaRPr lang="en-US" altLang="zh-CN" sz="32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运动功能的康复护理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呼吸系统的护理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排泄的护理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深静脉血栓的护理</a:t>
            </a:r>
            <a:endParaRPr lang="zh-CN" altLang="zh-CN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79874" name="内容占位符 7"/>
          <p:cNvSpPr>
            <a:spLocks noGrp="1"/>
          </p:cNvSpPr>
          <p:nvPr>
            <p:ph sz="half" idx="2"/>
          </p:nvPr>
        </p:nvSpPr>
        <p:spPr>
          <a:xfrm>
            <a:off x="179388" y="1196975"/>
            <a:ext cx="8785225" cy="532765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运动功能的康复护理</a:t>
            </a:r>
            <a:endParaRPr lang="en-US" altLang="zh-CN" sz="32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肌力训练</a:t>
            </a:r>
            <a:endParaRPr lang="en-US" altLang="zh-CN" sz="2800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垫上训练</a:t>
            </a:r>
            <a:endParaRPr lang="en-US" altLang="zh-CN" sz="2800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转移训练</a:t>
            </a:r>
            <a:endParaRPr lang="en-US" altLang="zh-CN" sz="2800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步行训练</a:t>
            </a:r>
            <a:endParaRPr lang="zh-CN" altLang="zh-CN" sz="2800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79876" name="图片 2"/>
          <p:cNvPicPr>
            <a:picLocks noChangeAspect="1"/>
          </p:cNvPicPr>
          <p:nvPr/>
        </p:nvPicPr>
        <p:blipFill>
          <a:blip r:embed="rId2"/>
          <a:srcRect t="47144" b="7150"/>
          <a:stretch>
            <a:fillRect/>
          </a:stretch>
        </p:blipFill>
        <p:spPr bwMode="auto">
          <a:xfrm>
            <a:off x="2725738" y="3284538"/>
            <a:ext cx="62738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79388" y="1098550"/>
            <a:ext cx="8785225" cy="54991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呼吸系统的护理</a:t>
            </a:r>
            <a:endParaRPr lang="en-US" altLang="zh-CN" sz="32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胸部叩击、体位引流</a:t>
            </a:r>
            <a:r>
              <a:rPr lang="zh-CN" altLang="en-US" sz="2800" smtClean="0">
                <a:latin typeface="Arial" charset="0"/>
                <a:ea typeface="宋体" charset="-122"/>
              </a:rPr>
              <a:t>等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气管插管并用呼吸机辅助呼吸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呼吸肌训练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排泄的护理</a:t>
            </a:r>
            <a:endParaRPr lang="en-US" altLang="zh-CN" sz="32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诱发排尿</a:t>
            </a:r>
            <a:r>
              <a:rPr lang="zh-CN" altLang="en-US" sz="2800" smtClean="0">
                <a:latin typeface="Arial" charset="0"/>
                <a:ea typeface="宋体" charset="-122"/>
              </a:rPr>
              <a:t>、</a:t>
            </a:r>
            <a:r>
              <a:rPr lang="zh-CN" altLang="zh-CN" sz="2800" smtClean="0">
                <a:latin typeface="Arial" charset="0"/>
                <a:ea typeface="宋体" charset="-122"/>
              </a:rPr>
              <a:t>间歇导尿</a:t>
            </a:r>
            <a:r>
              <a:rPr lang="zh-CN" altLang="en-US" sz="2800" smtClean="0">
                <a:latin typeface="Arial" charset="0"/>
                <a:ea typeface="宋体" charset="-122"/>
              </a:rPr>
              <a:t>、</a:t>
            </a:r>
            <a:r>
              <a:rPr lang="zh-CN" altLang="zh-CN" sz="2800" smtClean="0">
                <a:latin typeface="Arial" charset="0"/>
                <a:ea typeface="宋体" charset="-122"/>
              </a:rPr>
              <a:t>留置导尿或膀胱造瘘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诱发排便、定时排便</a:t>
            </a:r>
            <a:endParaRPr lang="zh-CN" altLang="zh-CN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二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脊髓损伤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2800" b="1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sz="half" idx="2"/>
          </p:nvPr>
        </p:nvSpPr>
        <p:spPr>
          <a:xfrm>
            <a:off x="179388" y="1098550"/>
            <a:ext cx="8785225" cy="54991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深静脉血栓</a:t>
            </a: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的护理</a:t>
            </a:r>
            <a:endParaRPr lang="en-US" altLang="zh-CN" sz="32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预防为主，注意保持下肢的被动和主动活动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减少平卧时间，睡眠时稍抬高下肢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弹力袜或弹力绷带等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遵医嘱服用抗血小板聚集药物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紫外线照射和超短波治疗</a:t>
            </a:r>
            <a:endParaRPr lang="zh-CN" altLang="zh-CN" sz="2800" b="1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三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四肢骨折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3600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3200" smtClean="0">
                <a:solidFill>
                  <a:srgbClr val="0070C0"/>
                </a:solidFill>
                <a:ea typeface="宋体" charset="-122"/>
              </a:rPr>
              <a:t>骨折愈合</a:t>
            </a: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分期</a:t>
            </a:r>
            <a:endParaRPr lang="en-US" altLang="zh-CN" sz="3200" smtClean="0">
              <a:solidFill>
                <a:srgbClr val="0070C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latin typeface="Arial" charset="0"/>
                <a:ea typeface="宋体" charset="-122"/>
              </a:rPr>
              <a:t>外伤炎症期</a:t>
            </a:r>
            <a:endParaRPr lang="en-US" altLang="zh-CN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latin typeface="Arial" charset="0"/>
                <a:ea typeface="宋体" charset="-122"/>
              </a:rPr>
              <a:t>骨痂形成期</a:t>
            </a:r>
            <a:endParaRPr lang="en-US" altLang="zh-CN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latin typeface="Arial" charset="0"/>
                <a:ea typeface="宋体" charset="-122"/>
              </a:rPr>
              <a:t>骨痂成熟期</a:t>
            </a:r>
            <a:endParaRPr lang="en-US" altLang="zh-CN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latin typeface="Arial" charset="0"/>
                <a:ea typeface="宋体" charset="-122"/>
              </a:rPr>
              <a:t>临床愈合期</a:t>
            </a:r>
            <a:endParaRPr lang="en-US" altLang="zh-CN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latin typeface="Arial" charset="0"/>
                <a:ea typeface="宋体" charset="-122"/>
              </a:rPr>
              <a:t>骨性愈合与塑形期</a:t>
            </a:r>
            <a:endParaRPr lang="zh-CN" altLang="en-US" smtClean="0">
              <a:latin typeface="Arial" charset="0"/>
              <a:ea typeface="宋体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pic>
        <p:nvPicPr>
          <p:cNvPr id="82948" name="图片 8"/>
          <p:cNvPicPr>
            <a:picLocks noChangeAspect="1"/>
          </p:cNvPicPr>
          <p:nvPr/>
        </p:nvPicPr>
        <p:blipFill>
          <a:blip r:embed="rId2"/>
          <a:srcRect t="33693" b="11555"/>
          <a:stretch>
            <a:fillRect/>
          </a:stretch>
        </p:blipFill>
        <p:spPr bwMode="auto">
          <a:xfrm>
            <a:off x="3924300" y="1403350"/>
            <a:ext cx="439578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3175000"/>
            <a:ext cx="2520950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一、康复医学</a:t>
            </a:r>
          </a:p>
        </p:txBody>
      </p:sp>
      <p:sp>
        <p:nvSpPr>
          <p:cNvPr id="19458" name="内容占位符 2"/>
          <p:cNvSpPr>
            <a:spLocks noGrp="1"/>
          </p:cNvSpPr>
          <p:nvPr>
            <p:ph idx="1"/>
          </p:nvPr>
        </p:nvSpPr>
        <p:spPr>
          <a:xfrm>
            <a:off x="179388" y="1125538"/>
            <a:ext cx="8736012" cy="1871662"/>
          </a:xfrm>
        </p:spPr>
        <p:txBody>
          <a:bodyPr/>
          <a:lstStyle/>
          <a:p>
            <a:r>
              <a:rPr lang="zh-CN" altLang="zh-CN" i="1" smtClean="0">
                <a:solidFill>
                  <a:srgbClr val="FF6600"/>
                </a:solidFill>
                <a:ea typeface="宋体" charset="-122"/>
              </a:rPr>
              <a:t>残疾</a:t>
            </a:r>
            <a:r>
              <a:rPr lang="zh-CN" altLang="en-US" smtClean="0">
                <a:solidFill>
                  <a:srgbClr val="0070C0"/>
                </a:solidFill>
                <a:ea typeface="宋体" charset="-122"/>
              </a:rPr>
              <a:t>：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是指因各种躯体、心理、精神疾病或损伤以及先天性异常，所造成的不能正常生活、工作或学习的功能障碍状态。</a:t>
            </a:r>
            <a:endParaRPr lang="en-US" altLang="zh-CN" smtClean="0">
              <a:solidFill>
                <a:srgbClr val="0070C0"/>
              </a:solidFill>
              <a:ea typeface="宋体" charset="-122"/>
            </a:endParaRPr>
          </a:p>
          <a:p>
            <a:pPr lvl="1"/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《</a:t>
            </a:r>
            <a:r>
              <a:rPr lang="zh-CN" altLang="zh-CN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国际残损、残疾和残障分类</a:t>
            </a:r>
            <a:r>
              <a:rPr lang="zh-CN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》</a:t>
            </a:r>
            <a:r>
              <a:rPr lang="en-US" altLang="zh-CN" b="1" smtClean="0">
                <a:solidFill>
                  <a:srgbClr val="0070C0"/>
                </a:solidFill>
                <a:latin typeface="Arial" charset="0"/>
                <a:ea typeface="宋体" charset="-122"/>
              </a:rPr>
              <a:t>——WHO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graphicFrame>
        <p:nvGraphicFramePr>
          <p:cNvPr id="5" name="内容占位符 4"/>
          <p:cNvGraphicFramePr>
            <a:graphicFrameLocks/>
          </p:cNvGraphicFramePr>
          <p:nvPr/>
        </p:nvGraphicFramePr>
        <p:xfrm>
          <a:off x="107950" y="2997200"/>
          <a:ext cx="8928100" cy="3527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440160"/>
                <a:gridCol w="4968552"/>
                <a:gridCol w="1368152"/>
              </a:tblGrid>
              <a:tr h="6585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ICIDH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1980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ICIDH-2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1996</a:t>
                      </a:r>
                      <a:endParaRPr lang="zh-CN" alt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定义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658592"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b="1" dirty="0" smtClean="0">
                          <a:solidFill>
                            <a:srgbClr val="FF6600"/>
                          </a:solidFill>
                        </a:rPr>
                        <a:t>残损</a:t>
                      </a:r>
                      <a:endParaRPr lang="zh-CN" altLang="en-US" sz="2400" b="1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b="1" dirty="0" smtClean="0">
                          <a:solidFill>
                            <a:srgbClr val="FF6600"/>
                          </a:solidFill>
                        </a:rPr>
                        <a:t>残损</a:t>
                      </a:r>
                      <a:endParaRPr lang="zh-CN" altLang="en-US" sz="2400" b="1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1200" dirty="0" smtClean="0">
                          <a:solidFill>
                            <a:srgbClr val="FF66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伤病造成的解剖结构、生理心理功能的暂时或永久性丧失或异常</a:t>
                      </a:r>
                      <a:endParaRPr lang="zh-CN" altLang="en-US" b="1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1200" dirty="0" smtClean="0">
                          <a:solidFill>
                            <a:srgbClr val="FF66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生物学水平</a:t>
                      </a:r>
                      <a:endParaRPr lang="en-US" altLang="zh-CN" sz="1800" b="1" kern="1200" dirty="0" smtClean="0">
                        <a:solidFill>
                          <a:srgbClr val="FF66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b="1" kern="1200" dirty="0" smtClean="0">
                          <a:solidFill>
                            <a:srgbClr val="FF66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的残疾</a:t>
                      </a:r>
                      <a:endParaRPr lang="zh-CN" altLang="en-US" b="1" dirty="0">
                        <a:solidFill>
                          <a:srgbClr val="FF6600"/>
                        </a:solidFill>
                      </a:endParaRPr>
                    </a:p>
                  </a:txBody>
                  <a:tcPr/>
                </a:tc>
              </a:tr>
              <a:tr h="122309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7030A0"/>
                          </a:solidFill>
                        </a:rPr>
                        <a:t>残疾</a:t>
                      </a:r>
                      <a:endParaRPr lang="zh-CN" altLang="en-US" sz="2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活动受限</a:t>
                      </a:r>
                      <a:endParaRPr lang="zh-CN" altLang="en-US" sz="2400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由于较严重的残损造成的个体功能能力和整体水平活动能力（如生活自理能力、步行能力、交流能力等）的丧失或受限，患者不能以正常的行为、方式和范围进行各种活动</a:t>
                      </a:r>
                      <a:r>
                        <a:rPr lang="zh-CN" altLang="en-US" sz="1800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个体水平</a:t>
                      </a:r>
                      <a:endParaRPr lang="en-US" altLang="zh-CN" sz="1800" b="1" kern="1200" dirty="0" smtClean="0">
                        <a:solidFill>
                          <a:srgbClr val="7030A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b="1" kern="1200" dirty="0" smtClean="0">
                          <a:solidFill>
                            <a:srgbClr val="7030A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的残疾</a:t>
                      </a:r>
                      <a:endParaRPr lang="zh-CN" altLang="en-US" b="1" dirty="0">
                        <a:solidFill>
                          <a:srgbClr val="7030A0"/>
                        </a:solidFill>
                      </a:endParaRPr>
                    </a:p>
                  </a:txBody>
                  <a:tcPr/>
                </a:tc>
              </a:tr>
              <a:tr h="9881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rgbClr val="00B050"/>
                          </a:solidFill>
                        </a:rPr>
                        <a:t>残障</a:t>
                      </a:r>
                      <a:endParaRPr lang="zh-CN" altLang="en-US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zh-CN" sz="24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参与局限</a:t>
                      </a:r>
                      <a:endParaRPr lang="zh-CN" altLang="en-US" sz="2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由于严重的残损、活动受限使患者参与学习、工作和社会生活受到局限，限制和妨碍了其行使社会权利和义务，发挥应有的社会作用</a:t>
                      </a:r>
                      <a:r>
                        <a:rPr lang="zh-CN" altLang="en-US" sz="18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en-US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zh-CN" sz="18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社会学水平</a:t>
                      </a:r>
                      <a:endParaRPr lang="en-US" altLang="zh-CN" sz="1800" b="1" kern="1200" dirty="0" smtClean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zh-CN" sz="1800" b="1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的残疾</a:t>
                      </a:r>
                      <a:endParaRPr lang="zh-CN" altLang="en-US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三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四肢骨折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3600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0" y="1196975"/>
            <a:ext cx="9036050" cy="50514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康复护理评估</a:t>
            </a:r>
            <a:endParaRPr lang="en-US" altLang="zh-CN" smtClean="0"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latin typeface="Arial" charset="0"/>
                <a:ea typeface="宋体" charset="-122"/>
              </a:rPr>
              <a:t>一般表现</a:t>
            </a:r>
            <a:r>
              <a:rPr lang="zh-CN" altLang="en-US" smtClean="0">
                <a:latin typeface="Arial" charset="0"/>
                <a:ea typeface="宋体" charset="-122"/>
              </a:rPr>
              <a:t>：</a:t>
            </a:r>
            <a:r>
              <a:rPr lang="zh-CN" altLang="zh-CN" smtClean="0">
                <a:latin typeface="Arial" charset="0"/>
                <a:ea typeface="宋体" charset="-122"/>
              </a:rPr>
              <a:t>疼痛和压痛、功能障碍、局部肿胀和瘀斑等</a:t>
            </a:r>
            <a:r>
              <a:rPr lang="zh-CN" altLang="en-US" smtClean="0">
                <a:latin typeface="Arial" charset="0"/>
                <a:ea typeface="宋体" charset="-122"/>
              </a:rPr>
              <a:t>。</a:t>
            </a:r>
            <a:endParaRPr lang="zh-CN" altLang="zh-CN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latin typeface="Arial" charset="0"/>
                <a:ea typeface="宋体" charset="-122"/>
              </a:rPr>
              <a:t>骨折专有体征</a:t>
            </a:r>
            <a:r>
              <a:rPr lang="zh-CN" altLang="en-US" smtClean="0">
                <a:latin typeface="Arial" charset="0"/>
                <a:ea typeface="宋体" charset="-122"/>
              </a:rPr>
              <a:t>：</a:t>
            </a:r>
            <a:r>
              <a:rPr lang="zh-CN" altLang="zh-CN" smtClean="0">
                <a:latin typeface="Arial" charset="0"/>
                <a:ea typeface="宋体" charset="-122"/>
              </a:rPr>
              <a:t>骨折局部畸形、反常活动、骨擦音或骨擦感</a:t>
            </a:r>
            <a:r>
              <a:rPr lang="zh-CN" altLang="en-US" smtClean="0">
                <a:latin typeface="Arial" charset="0"/>
                <a:ea typeface="宋体" charset="-122"/>
              </a:rPr>
              <a:t>。</a:t>
            </a:r>
            <a:endParaRPr lang="zh-CN" altLang="zh-CN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latin typeface="Arial" charset="0"/>
                <a:ea typeface="宋体" charset="-122"/>
              </a:rPr>
              <a:t>常见并发症</a:t>
            </a:r>
            <a:endParaRPr lang="en-US" altLang="zh-CN" smtClean="0"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zh-CN" smtClean="0">
                <a:latin typeface="Arial" charset="0"/>
                <a:ea typeface="宋体" charset="-122"/>
              </a:rPr>
              <a:t>早期可能出现休克、组织损伤、脂肪栓塞等并发症</a:t>
            </a:r>
            <a:r>
              <a:rPr lang="zh-CN" altLang="en-US" smtClean="0">
                <a:latin typeface="Arial" charset="0"/>
                <a:ea typeface="宋体" charset="-122"/>
              </a:rPr>
              <a:t>。</a:t>
            </a:r>
            <a:endParaRPr lang="en-US" altLang="zh-CN" smtClean="0">
              <a:latin typeface="Arial" charset="0"/>
              <a:ea typeface="宋体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zh-CN" smtClean="0">
                <a:latin typeface="Arial" charset="0"/>
                <a:ea typeface="宋体" charset="-122"/>
              </a:rPr>
              <a:t>后期可能出现压疮、肺炎、骨折局部感染、骨化性肌炎、肌肉萎缩、肌力下降、关节挛缩僵硬、骨强度降低等并发症。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三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四肢骨折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3600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0" y="1196975"/>
            <a:ext cx="9155113" cy="50514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康复护理目标</a:t>
            </a:r>
            <a:endParaRPr lang="en-US" altLang="zh-CN" smtClean="0"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solidFill>
                  <a:srgbClr val="0070C0"/>
                </a:solidFill>
                <a:latin typeface="Arial" charset="0"/>
                <a:ea typeface="宋体" charset="-122"/>
              </a:rPr>
              <a:t>促进损伤部位运动和感觉功能的恢复</a:t>
            </a:r>
            <a:r>
              <a:rPr lang="zh-CN" altLang="en-US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zh-CN" altLang="zh-CN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solidFill>
                  <a:srgbClr val="0070C0"/>
                </a:solidFill>
                <a:latin typeface="Arial" charset="0"/>
                <a:ea typeface="宋体" charset="-122"/>
              </a:rPr>
              <a:t>预防各类并发症和继发性损伤的发生</a:t>
            </a:r>
            <a:r>
              <a:rPr lang="zh-CN" altLang="en-US" smtClean="0">
                <a:solidFill>
                  <a:srgbClr val="0070C0"/>
                </a:solidFill>
                <a:latin typeface="Arial" charset="0"/>
                <a:ea typeface="宋体" charset="-122"/>
              </a:rPr>
              <a:t>。</a:t>
            </a:r>
            <a:endParaRPr lang="zh-CN" altLang="zh-CN" smtClean="0">
              <a:solidFill>
                <a:srgbClr val="0070C0"/>
              </a:solidFill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zh-CN" smtClean="0">
                <a:solidFill>
                  <a:srgbClr val="0070C0"/>
                </a:solidFill>
                <a:latin typeface="Arial" charset="0"/>
                <a:ea typeface="宋体" charset="-122"/>
              </a:rPr>
              <a:t>加强日常生活活动能力训练，尽早回归家庭和重返工作岗位。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三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四肢骨折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3600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323850" y="1196975"/>
            <a:ext cx="8831263" cy="50514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康复护理措施</a:t>
            </a:r>
            <a:endParaRPr lang="en-US" altLang="zh-CN" smtClean="0">
              <a:ea typeface="宋体" charset="-122"/>
            </a:endParaRPr>
          </a:p>
          <a:p>
            <a:pPr lvl="1"/>
            <a:r>
              <a:rPr lang="zh-CN" altLang="zh-CN" sz="2800" smtClean="0">
                <a:latin typeface="Arial" charset="0"/>
                <a:ea typeface="宋体" charset="-122"/>
              </a:rPr>
              <a:t>骨折不同时期的康复护理措施</a:t>
            </a:r>
          </a:p>
          <a:p>
            <a:pPr lvl="2">
              <a:lnSpc>
                <a:spcPct val="150000"/>
              </a:lnSpc>
            </a:pPr>
            <a:r>
              <a:rPr lang="zh-CN" altLang="zh-CN" sz="28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愈合期</a:t>
            </a:r>
            <a:endParaRPr lang="en-US" altLang="zh-CN" sz="2800" b="1" smtClean="0">
              <a:solidFill>
                <a:srgbClr val="FF6600"/>
              </a:solidFill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主动运动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等长收缩练习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持续性被动运动训练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物理治疗</a:t>
            </a:r>
            <a:endParaRPr lang="zh-CN" altLang="zh-CN" sz="2800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三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四肢骨折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3600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323850" y="1196975"/>
            <a:ext cx="8831263" cy="50514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康复护理措施</a:t>
            </a:r>
            <a:endParaRPr lang="en-US" altLang="zh-CN" smtClean="0">
              <a:ea typeface="宋体" charset="-122"/>
            </a:endParaRPr>
          </a:p>
          <a:p>
            <a:pPr lvl="1"/>
            <a:r>
              <a:rPr lang="zh-CN" altLang="zh-CN" sz="2800" smtClean="0">
                <a:latin typeface="Arial" charset="0"/>
                <a:ea typeface="宋体" charset="-122"/>
              </a:rPr>
              <a:t>骨折不同时期的康复护理措施</a:t>
            </a:r>
          </a:p>
          <a:p>
            <a:pPr lvl="2">
              <a:lnSpc>
                <a:spcPct val="150000"/>
              </a:lnSpc>
            </a:pPr>
            <a:r>
              <a:rPr lang="zh-CN" altLang="en-US" sz="28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恢复</a:t>
            </a:r>
            <a:r>
              <a:rPr lang="zh-CN" altLang="zh-CN" sz="28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期</a:t>
            </a:r>
            <a:endParaRPr lang="en-US" altLang="zh-CN" sz="2800" b="1" smtClean="0">
              <a:solidFill>
                <a:srgbClr val="FF6600"/>
              </a:solidFill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zh-CN" sz="2800" smtClean="0">
                <a:latin typeface="Arial" charset="0"/>
                <a:ea typeface="宋体" charset="-122"/>
              </a:rPr>
              <a:t>改善关节活动度</a:t>
            </a:r>
            <a:endParaRPr lang="en-US" altLang="zh-CN" sz="2800" smtClean="0"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</a:pPr>
            <a:r>
              <a:rPr lang="zh-CN" altLang="en-US" sz="2800" smtClean="0">
                <a:solidFill>
                  <a:srgbClr val="0070C0"/>
                </a:solidFill>
                <a:latin typeface="Arial" charset="0"/>
                <a:ea typeface="宋体" charset="-122"/>
              </a:rPr>
              <a:t>肌力练习</a:t>
            </a:r>
            <a:endParaRPr lang="zh-CN" altLang="zh-CN" sz="2800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三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四肢骨折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3600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323850" y="944563"/>
            <a:ext cx="8831263" cy="558006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康复护理措施</a:t>
            </a:r>
            <a:endParaRPr lang="en-US" altLang="zh-CN" smtClean="0">
              <a:ea typeface="宋体" charset="-122"/>
            </a:endParaRPr>
          </a:p>
          <a:p>
            <a:pPr lvl="1">
              <a:spcBef>
                <a:spcPct val="0"/>
              </a:spcBef>
            </a:pPr>
            <a:r>
              <a:rPr lang="zh-CN" altLang="en-US" sz="2800" smtClean="0">
                <a:latin typeface="Arial" charset="0"/>
                <a:ea typeface="宋体" charset="-122"/>
              </a:rPr>
              <a:t>常见部位</a:t>
            </a:r>
            <a:r>
              <a:rPr lang="zh-CN" altLang="zh-CN" sz="2800" smtClean="0">
                <a:latin typeface="Arial" charset="0"/>
                <a:ea typeface="宋体" charset="-122"/>
              </a:rPr>
              <a:t>骨折的康复护理措施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上肢骨折</a:t>
            </a:r>
            <a:endParaRPr lang="en-US" altLang="zh-CN" sz="2800" b="1" smtClean="0">
              <a:solidFill>
                <a:srgbClr val="FF6600"/>
              </a:solidFill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肘关节附近的骨折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尽早在外支具、吊带的保护下进行肩关节的主动耸肩、下压及前后摆动活动，</a:t>
            </a:r>
            <a:r>
              <a:rPr lang="en-US" altLang="zh-CN" sz="2400" smtClean="0">
                <a:latin typeface="Arial" charset="0"/>
                <a:ea typeface="宋体" charset="-122"/>
              </a:rPr>
              <a:t>2</a:t>
            </a:r>
            <a:r>
              <a:rPr lang="zh-CN" altLang="zh-CN" sz="2400" smtClean="0">
                <a:latin typeface="Arial" charset="0"/>
                <a:ea typeface="宋体" charset="-122"/>
              </a:rPr>
              <a:t>～</a:t>
            </a:r>
            <a:r>
              <a:rPr lang="en-US" altLang="zh-CN" sz="2400" smtClean="0">
                <a:latin typeface="Arial" charset="0"/>
                <a:ea typeface="宋体" charset="-122"/>
              </a:rPr>
              <a:t>3</a:t>
            </a:r>
            <a:r>
              <a:rPr lang="zh-CN" altLang="zh-CN" sz="2400" smtClean="0">
                <a:latin typeface="Arial" charset="0"/>
                <a:ea typeface="宋体" charset="-122"/>
              </a:rPr>
              <a:t>周后可进行主动旋肩运动。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对于不涉及关节面的骨折，术后</a:t>
            </a:r>
            <a:r>
              <a:rPr lang="en-US" altLang="zh-CN" sz="2400" smtClean="0">
                <a:latin typeface="Arial" charset="0"/>
                <a:ea typeface="宋体" charset="-122"/>
              </a:rPr>
              <a:t>2</a:t>
            </a:r>
            <a:r>
              <a:rPr lang="zh-CN" altLang="zh-CN" sz="2400" smtClean="0">
                <a:latin typeface="Arial" charset="0"/>
                <a:ea typeface="宋体" charset="-122"/>
              </a:rPr>
              <a:t>～</a:t>
            </a:r>
            <a:r>
              <a:rPr lang="en-US" altLang="zh-CN" sz="2400" smtClean="0">
                <a:latin typeface="Arial" charset="0"/>
                <a:ea typeface="宋体" charset="-122"/>
              </a:rPr>
              <a:t>3</a:t>
            </a:r>
            <a:r>
              <a:rPr lang="zh-CN" altLang="zh-CN" sz="2400" smtClean="0">
                <a:latin typeface="Arial" charset="0"/>
                <a:ea typeface="宋体" charset="-122"/>
              </a:rPr>
              <a:t>周做肘关节被动屈伸，并逐渐过渡到主动屈伸，切忌活动时引起明显疼痛。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对于肱骨髁间骨折，如涉及关节内的骨折，应尽早使用持续性被动运动训练。</a:t>
            </a:r>
            <a:endParaRPr lang="zh-CN" altLang="zh-CN" sz="2400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三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四肢骨折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3600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323850" y="944563"/>
            <a:ext cx="8831263" cy="5580062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康复护理措施</a:t>
            </a:r>
            <a:endParaRPr lang="en-US" altLang="zh-CN" smtClean="0">
              <a:ea typeface="宋体" charset="-122"/>
            </a:endParaRPr>
          </a:p>
          <a:p>
            <a:pPr lvl="1">
              <a:spcBef>
                <a:spcPct val="0"/>
              </a:spcBef>
            </a:pPr>
            <a:r>
              <a:rPr lang="zh-CN" altLang="en-US" sz="2800" smtClean="0">
                <a:latin typeface="Arial" charset="0"/>
                <a:ea typeface="宋体" charset="-122"/>
              </a:rPr>
              <a:t>常见部位</a:t>
            </a:r>
            <a:r>
              <a:rPr lang="zh-CN" altLang="zh-CN" sz="2800" smtClean="0">
                <a:latin typeface="Arial" charset="0"/>
                <a:ea typeface="宋体" charset="-122"/>
              </a:rPr>
              <a:t>骨折的康复护理措施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上肢骨折</a:t>
            </a:r>
            <a:endParaRPr lang="en-US" altLang="zh-CN" sz="2800" b="1" smtClean="0">
              <a:solidFill>
                <a:srgbClr val="FF6600"/>
              </a:solidFill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zh-CN" altLang="en-US" sz="2400" smtClean="0">
                <a:latin typeface="Arial" charset="0"/>
                <a:ea typeface="宋体" charset="-122"/>
              </a:rPr>
              <a:t>腕</a:t>
            </a:r>
            <a:r>
              <a:rPr lang="zh-CN" altLang="zh-CN" sz="2400" smtClean="0">
                <a:latin typeface="Arial" charset="0"/>
                <a:ea typeface="宋体" charset="-122"/>
              </a:rPr>
              <a:t>关节附近的骨折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lnSpc>
                <a:spcPct val="150000"/>
              </a:lnSpc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骨折内固定后，尽早进行手腕关节的活动。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lnSpc>
                <a:spcPct val="150000"/>
              </a:lnSpc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注意抬高患肢，必要时可戴弹力手套以缓解手部肿胀。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lnSpc>
                <a:spcPct val="150000"/>
              </a:lnSpc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进行局部按摩、蜡疗等</a:t>
            </a:r>
            <a:r>
              <a:rPr lang="zh-CN" altLang="en-US" sz="2400" smtClean="0">
                <a:latin typeface="Arial" charset="0"/>
                <a:ea typeface="宋体" charset="-122"/>
              </a:rPr>
              <a:t>，</a:t>
            </a:r>
            <a:r>
              <a:rPr lang="zh-CN" altLang="zh-CN" sz="2400" smtClean="0">
                <a:latin typeface="Arial" charset="0"/>
                <a:ea typeface="宋体" charset="-122"/>
              </a:rPr>
              <a:t>解除疼痛和防止损伤部位的粘连。</a:t>
            </a:r>
            <a:endParaRPr lang="zh-CN" altLang="zh-CN" sz="2400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三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四肢骨折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3600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34925" y="1125538"/>
            <a:ext cx="9001125" cy="53990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康复护理措施</a:t>
            </a:r>
            <a:endParaRPr lang="en-US" altLang="zh-CN" smtClean="0">
              <a:ea typeface="宋体" charset="-122"/>
            </a:endParaRPr>
          </a:p>
          <a:p>
            <a:pPr lvl="1">
              <a:spcBef>
                <a:spcPct val="0"/>
              </a:spcBef>
            </a:pPr>
            <a:r>
              <a:rPr lang="zh-CN" altLang="en-US" sz="2800" smtClean="0">
                <a:latin typeface="Arial" charset="0"/>
                <a:ea typeface="宋体" charset="-122"/>
              </a:rPr>
              <a:t>常见部位</a:t>
            </a:r>
            <a:r>
              <a:rPr lang="zh-CN" altLang="zh-CN" sz="2800" smtClean="0">
                <a:latin typeface="Arial" charset="0"/>
                <a:ea typeface="宋体" charset="-122"/>
              </a:rPr>
              <a:t>骨折的康复护理措施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下肢骨折</a:t>
            </a:r>
            <a:endParaRPr lang="en-US" altLang="zh-CN" sz="2800" b="1" smtClean="0">
              <a:solidFill>
                <a:srgbClr val="FF6600"/>
              </a:solidFill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zh-CN" altLang="en-US" sz="2400" smtClean="0">
                <a:latin typeface="Arial" charset="0"/>
                <a:ea typeface="宋体" charset="-122"/>
              </a:rPr>
              <a:t>股骨颈</a:t>
            </a:r>
            <a:r>
              <a:rPr lang="zh-CN" altLang="zh-CN" sz="2400" smtClean="0">
                <a:latin typeface="Arial" charset="0"/>
                <a:ea typeface="宋体" charset="-122"/>
              </a:rPr>
              <a:t>骨折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lnSpc>
                <a:spcPct val="150000"/>
              </a:lnSpc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术后</a:t>
            </a:r>
            <a:r>
              <a:rPr lang="en-US" altLang="zh-CN" sz="2400" smtClean="0">
                <a:latin typeface="Arial" charset="0"/>
                <a:ea typeface="宋体" charset="-122"/>
              </a:rPr>
              <a:t>3</a:t>
            </a:r>
            <a:r>
              <a:rPr lang="zh-CN" altLang="zh-CN" sz="2400" smtClean="0">
                <a:latin typeface="Arial" charset="0"/>
                <a:ea typeface="宋体" charset="-122"/>
              </a:rPr>
              <a:t>天开始卧位做趾与踝的主动练习，第</a:t>
            </a:r>
            <a:r>
              <a:rPr lang="en-US" altLang="zh-CN" sz="2400" smtClean="0">
                <a:latin typeface="Arial" charset="0"/>
                <a:ea typeface="宋体" charset="-122"/>
              </a:rPr>
              <a:t>2</a:t>
            </a:r>
            <a:r>
              <a:rPr lang="zh-CN" altLang="zh-CN" sz="2400" smtClean="0">
                <a:latin typeface="Arial" charset="0"/>
                <a:ea typeface="宋体" charset="-122"/>
              </a:rPr>
              <a:t>周开始在专业人员帮助下作髋关节和膝关节的主动屈伸运动，注意不使股骨旋转与内收。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lnSpc>
                <a:spcPct val="150000"/>
              </a:lnSpc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恢复期加强髋、膝、踝部的肌力练习</a:t>
            </a:r>
            <a:r>
              <a:rPr lang="zh-CN" altLang="en-US" sz="2400" smtClean="0">
                <a:latin typeface="Arial" charset="0"/>
                <a:ea typeface="宋体" charset="-122"/>
              </a:rPr>
              <a:t>，</a:t>
            </a:r>
            <a:r>
              <a:rPr lang="zh-CN" altLang="zh-CN" sz="2400" smtClean="0">
                <a:latin typeface="Arial" charset="0"/>
                <a:ea typeface="宋体" charset="-122"/>
              </a:rPr>
              <a:t>恢复髋关节和膝关节的活动范围，并让患侧下肢逐步负重。 </a:t>
            </a:r>
            <a:endParaRPr lang="zh-CN" altLang="zh-CN" sz="2400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b="1" smtClean="0">
                <a:ea typeface="宋体" charset="-122"/>
              </a:rPr>
              <a:t>三</a:t>
            </a:r>
            <a:r>
              <a:rPr lang="zh-CN" altLang="zh-CN" sz="3600" b="1" smtClean="0">
                <a:ea typeface="宋体" charset="-122"/>
              </a:rPr>
              <a:t>、</a:t>
            </a:r>
            <a:r>
              <a:rPr lang="zh-CN" altLang="en-US" sz="3600" b="1" smtClean="0">
                <a:ea typeface="宋体" charset="-122"/>
              </a:rPr>
              <a:t>四肢骨折</a:t>
            </a:r>
            <a:r>
              <a:rPr lang="zh-CN" altLang="zh-CN" sz="3600" b="1" smtClean="0">
                <a:ea typeface="宋体" charset="-122"/>
              </a:rPr>
              <a:t>患者的康复护理</a:t>
            </a:r>
            <a:endParaRPr lang="zh-CN" altLang="en-US" sz="3600" smtClean="0">
              <a:ea typeface="宋体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0" y="1196975"/>
            <a:ext cx="9036050" cy="5327650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70C0"/>
                </a:solidFill>
                <a:ea typeface="宋体" charset="-122"/>
              </a:rPr>
              <a:t>康复护理措施</a:t>
            </a:r>
            <a:endParaRPr lang="en-US" altLang="zh-CN" smtClean="0">
              <a:ea typeface="宋体" charset="-122"/>
            </a:endParaRPr>
          </a:p>
          <a:p>
            <a:pPr lvl="1">
              <a:spcBef>
                <a:spcPct val="0"/>
              </a:spcBef>
            </a:pPr>
            <a:r>
              <a:rPr lang="zh-CN" altLang="en-US" sz="2800" smtClean="0">
                <a:latin typeface="Arial" charset="0"/>
                <a:ea typeface="宋体" charset="-122"/>
              </a:rPr>
              <a:t>常见部位</a:t>
            </a:r>
            <a:r>
              <a:rPr lang="zh-CN" altLang="zh-CN" sz="2800" smtClean="0">
                <a:latin typeface="Arial" charset="0"/>
                <a:ea typeface="宋体" charset="-122"/>
              </a:rPr>
              <a:t>骨折的康复护理措施</a:t>
            </a:r>
          </a:p>
          <a:p>
            <a:pPr lvl="2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 smtClean="0">
                <a:solidFill>
                  <a:srgbClr val="FF6600"/>
                </a:solidFill>
                <a:latin typeface="Arial" charset="0"/>
                <a:ea typeface="宋体" charset="-122"/>
              </a:rPr>
              <a:t>下肢骨折</a:t>
            </a:r>
            <a:endParaRPr lang="en-US" altLang="zh-CN" sz="2800" b="1" smtClean="0">
              <a:solidFill>
                <a:srgbClr val="FF6600"/>
              </a:solidFill>
              <a:latin typeface="Arial" charset="0"/>
              <a:ea typeface="宋体" charset="-122"/>
            </a:endParaRPr>
          </a:p>
          <a:p>
            <a:pPr lvl="3">
              <a:lnSpc>
                <a:spcPct val="150000"/>
              </a:lnSpc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胫、腓骨骨折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愈合期未被固定的关节可进行主动运动，</a:t>
            </a:r>
            <a:r>
              <a:rPr lang="en-US" altLang="zh-CN" sz="2400" smtClean="0">
                <a:latin typeface="Arial" charset="0"/>
                <a:ea typeface="宋体" charset="-122"/>
              </a:rPr>
              <a:t>1</a:t>
            </a:r>
            <a:r>
              <a:rPr lang="zh-CN" altLang="zh-CN" sz="2400" smtClean="0">
                <a:latin typeface="Arial" charset="0"/>
                <a:ea typeface="宋体" charset="-122"/>
              </a:rPr>
              <a:t>周后增加踝关节屈伸静力收缩练习和髋部肌群抗阻练习。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恢复期去除外固定后，增加膝与踝关节的主动运动，逐渐开始练习扶杆坐位起立和坐下、下蹲起立、扶杆站立位等。</a:t>
            </a:r>
            <a:endParaRPr lang="en-US" altLang="zh-CN" sz="2400" smtClean="0">
              <a:latin typeface="Arial" charset="0"/>
              <a:ea typeface="宋体" charset="-122"/>
            </a:endParaRPr>
          </a:p>
          <a:p>
            <a:pPr lvl="4">
              <a:spcBef>
                <a:spcPct val="0"/>
              </a:spcBef>
            </a:pPr>
            <a:r>
              <a:rPr lang="zh-CN" altLang="zh-CN" sz="2400" smtClean="0">
                <a:latin typeface="Arial" charset="0"/>
                <a:ea typeface="宋体" charset="-122"/>
              </a:rPr>
              <a:t>之后进行步行训练，逐渐增加患肢负重。</a:t>
            </a:r>
            <a:endParaRPr lang="zh-CN" altLang="zh-CN" sz="2400" smtClean="0">
              <a:solidFill>
                <a:srgbClr val="0070C0"/>
              </a:solidFill>
              <a:latin typeface="Arial" charset="0"/>
              <a:ea typeface="宋体" charset="-122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20483" name="内容占位符 5"/>
          <p:cNvSpPr>
            <a:spLocks noGrp="1"/>
          </p:cNvSpPr>
          <p:nvPr>
            <p:ph idx="1"/>
          </p:nvPr>
        </p:nvSpPr>
        <p:spPr>
          <a:xfrm>
            <a:off x="323850" y="1268413"/>
            <a:ext cx="8610600" cy="688975"/>
          </a:xfrm>
        </p:spPr>
        <p:txBody>
          <a:bodyPr/>
          <a:lstStyle/>
          <a:p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《国际功能残疾和健康分类》（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ICF</a:t>
            </a:r>
            <a:r>
              <a:rPr lang="zh-CN" altLang="en-US" smtClean="0">
                <a:solidFill>
                  <a:srgbClr val="0070C0"/>
                </a:solidFill>
                <a:ea typeface="宋体" charset="-122"/>
              </a:rPr>
              <a:t>，</a:t>
            </a:r>
            <a:r>
              <a:rPr lang="en-US" altLang="zh-CN" smtClean="0">
                <a:solidFill>
                  <a:srgbClr val="0070C0"/>
                </a:solidFill>
                <a:ea typeface="宋体" charset="-122"/>
              </a:rPr>
              <a:t>2001</a:t>
            </a:r>
            <a:r>
              <a:rPr lang="zh-CN" altLang="zh-CN" smtClean="0">
                <a:solidFill>
                  <a:srgbClr val="0070C0"/>
                </a:solidFill>
                <a:ea typeface="宋体" charset="-122"/>
              </a:rPr>
              <a:t>）</a:t>
            </a:r>
            <a:endParaRPr lang="zh-CN" altLang="en-US" smtClean="0">
              <a:solidFill>
                <a:srgbClr val="0070C0"/>
              </a:solidFill>
              <a:ea typeface="宋体" charset="-122"/>
            </a:endParaRPr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989138"/>
            <a:ext cx="8326437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动作按钮: 后退或前一项 6">
            <a:hlinkClick r:id="rId3" action="ppaction://hlinksldjump" highlightClick="1"/>
          </p:cNvPr>
          <p:cNvSpPr/>
          <p:nvPr/>
        </p:nvSpPr>
        <p:spPr>
          <a:xfrm>
            <a:off x="8172450" y="5949950"/>
            <a:ext cx="792163" cy="4318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sz="4000" smtClean="0">
                <a:ea typeface="宋体" charset="-122"/>
              </a:rPr>
              <a:t>一、康复医学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www.pumpress.com.cn</a:t>
            </a:r>
            <a:endParaRPr lang="en-US"/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304800" y="1125538"/>
            <a:ext cx="8610600" cy="51228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3200" smtClean="0">
                <a:solidFill>
                  <a:srgbClr val="FF6600"/>
                </a:solidFill>
                <a:ea typeface="宋体" charset="-122"/>
              </a:rPr>
              <a:t>服务形式</a:t>
            </a:r>
            <a:endParaRPr lang="en-US" altLang="zh-CN" sz="3200" smtClean="0">
              <a:solidFill>
                <a:srgbClr val="FF6600"/>
              </a:solidFill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smtClean="0">
                <a:latin typeface="Arial" charset="0"/>
                <a:ea typeface="宋体" charset="-122"/>
              </a:rPr>
              <a:t>机构康复</a:t>
            </a:r>
            <a:endParaRPr lang="en-US" altLang="zh-CN" sz="28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smtClean="0">
                <a:latin typeface="Arial" charset="0"/>
                <a:ea typeface="宋体" charset="-122"/>
              </a:rPr>
              <a:t>社区康复</a:t>
            </a:r>
            <a:endParaRPr lang="en-US" altLang="zh-CN" sz="28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smtClean="0">
                <a:latin typeface="Arial" charset="0"/>
                <a:ea typeface="宋体" charset="-122"/>
              </a:rPr>
              <a:t>上门服务</a:t>
            </a:r>
            <a:endParaRPr lang="en-US" altLang="zh-CN" sz="2800" b="1" smtClean="0">
              <a:latin typeface="Arial" charset="0"/>
              <a:ea typeface="宋体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2800" b="1" smtClean="0">
                <a:latin typeface="Arial" charset="0"/>
                <a:ea typeface="宋体" charset="-122"/>
              </a:rPr>
              <a:t>信息服务</a:t>
            </a:r>
            <a:endParaRPr lang="en-US" altLang="zh-CN" sz="2800" b="1" smtClean="0">
              <a:latin typeface="Arial" charset="0"/>
              <a:ea typeface="宋体" charset="-122"/>
            </a:endParaRPr>
          </a:p>
        </p:txBody>
      </p:sp>
      <p:pic>
        <p:nvPicPr>
          <p:cNvPr id="21508" name="Picture 2" descr="C:\Users\liangh\Desktop\医院1.jpg"/>
          <p:cNvPicPr>
            <a:picLocks noChangeAspect="1" noChangeArrowheads="1"/>
          </p:cNvPicPr>
          <p:nvPr/>
        </p:nvPicPr>
        <p:blipFill>
          <a:blip r:embed="rId2"/>
          <a:srcRect l="2296" t="3601" r="2798" b="3687"/>
          <a:stretch>
            <a:fillRect/>
          </a:stretch>
        </p:blipFill>
        <p:spPr bwMode="auto">
          <a:xfrm>
            <a:off x="4764088" y="1125538"/>
            <a:ext cx="2784475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3" descr="C:\Users\liangh\Desktop\医院3.jpg"/>
          <p:cNvPicPr>
            <a:picLocks noChangeAspect="1" noChangeArrowheads="1"/>
          </p:cNvPicPr>
          <p:nvPr/>
        </p:nvPicPr>
        <p:blipFill>
          <a:blip r:embed="rId3"/>
          <a:srcRect l="21233" t="2792" r="24213" b="4640"/>
          <a:stretch>
            <a:fillRect/>
          </a:stretch>
        </p:blipFill>
        <p:spPr bwMode="auto">
          <a:xfrm>
            <a:off x="2916238" y="3244850"/>
            <a:ext cx="1871662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4" descr="C:\Users\liangh\Desktop\医院4.jpg"/>
          <p:cNvPicPr>
            <a:picLocks noChangeAspect="1" noChangeArrowheads="1"/>
          </p:cNvPicPr>
          <p:nvPr/>
        </p:nvPicPr>
        <p:blipFill>
          <a:blip r:embed="rId4"/>
          <a:srcRect l="33299" t="1653" r="27249" b="46516"/>
          <a:stretch>
            <a:fillRect/>
          </a:stretch>
        </p:blipFill>
        <p:spPr bwMode="auto">
          <a:xfrm>
            <a:off x="5724525" y="3933825"/>
            <a:ext cx="2519363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7885113" y="4365625"/>
            <a:ext cx="1079500" cy="7191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 useBgFill="1">
        <p:nvSpPr>
          <p:cNvPr id="6" name="椭圆 5"/>
          <p:cNvSpPr/>
          <p:nvPr/>
        </p:nvSpPr>
        <p:spPr>
          <a:xfrm>
            <a:off x="8027988" y="4362450"/>
            <a:ext cx="647700" cy="7191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课件模板">
  <a:themeElements>
    <a:clrScheme name="课件模板 1">
      <a:dk1>
        <a:srgbClr val="046CA6"/>
      </a:dk1>
      <a:lt1>
        <a:srgbClr val="FFFFFF"/>
      </a:lt1>
      <a:dk2>
        <a:srgbClr val="000000"/>
      </a:dk2>
      <a:lt2>
        <a:srgbClr val="DDDDDD"/>
      </a:lt2>
      <a:accent1>
        <a:srgbClr val="8AC8DE"/>
      </a:accent1>
      <a:accent2>
        <a:srgbClr val="99669B"/>
      </a:accent2>
      <a:accent3>
        <a:srgbClr val="FFFFFF"/>
      </a:accent3>
      <a:accent4>
        <a:srgbClr val="035B8D"/>
      </a:accent4>
      <a:accent5>
        <a:srgbClr val="C4E0EC"/>
      </a:accent5>
      <a:accent6>
        <a:srgbClr val="8A5C8C"/>
      </a:accent6>
      <a:hlink>
        <a:srgbClr val="DDB523"/>
      </a:hlink>
      <a:folHlink>
        <a:srgbClr val="969696"/>
      </a:folHlink>
    </a:clrScheme>
    <a:fontScheme name="课件模板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课件模板 1">
        <a:dk1>
          <a:srgbClr val="046CA6"/>
        </a:dk1>
        <a:lt1>
          <a:srgbClr val="FFFFFF"/>
        </a:lt1>
        <a:dk2>
          <a:srgbClr val="000000"/>
        </a:dk2>
        <a:lt2>
          <a:srgbClr val="DDDDDD"/>
        </a:lt2>
        <a:accent1>
          <a:srgbClr val="8AC8DE"/>
        </a:accent1>
        <a:accent2>
          <a:srgbClr val="99669B"/>
        </a:accent2>
        <a:accent3>
          <a:srgbClr val="FFFFFF"/>
        </a:accent3>
        <a:accent4>
          <a:srgbClr val="035B8D"/>
        </a:accent4>
        <a:accent5>
          <a:srgbClr val="C4E0EC"/>
        </a:accent5>
        <a:accent6>
          <a:srgbClr val="8A5C8C"/>
        </a:accent6>
        <a:hlink>
          <a:srgbClr val="DDB523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2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BEC779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DBE0BE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3">
        <a:dk1>
          <a:srgbClr val="336699"/>
        </a:dk1>
        <a:lt1>
          <a:srgbClr val="FFFFFF"/>
        </a:lt1>
        <a:dk2>
          <a:srgbClr val="000000"/>
        </a:dk2>
        <a:lt2>
          <a:srgbClr val="DDDDDD"/>
        </a:lt2>
        <a:accent1>
          <a:srgbClr val="E8B558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F2D7B4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4">
        <a:dk1>
          <a:srgbClr val="336699"/>
        </a:dk1>
        <a:lt1>
          <a:srgbClr val="FFFFFF"/>
        </a:lt1>
        <a:dk2>
          <a:srgbClr val="000000"/>
        </a:dk2>
        <a:lt2>
          <a:srgbClr val="F7F4D5"/>
        </a:lt2>
        <a:accent1>
          <a:srgbClr val="79B4C7"/>
        </a:accent1>
        <a:accent2>
          <a:srgbClr val="C78DD7"/>
        </a:accent2>
        <a:accent3>
          <a:srgbClr val="FFFFFF"/>
        </a:accent3>
        <a:accent4>
          <a:srgbClr val="2A5682"/>
        </a:accent4>
        <a:accent5>
          <a:srgbClr val="BED6E0"/>
        </a:accent5>
        <a:accent6>
          <a:srgbClr val="B47FC3"/>
        </a:accent6>
        <a:hlink>
          <a:srgbClr val="E79633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课件模板 5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A2B5CA"/>
        </a:accent1>
        <a:accent2>
          <a:srgbClr val="CF934B"/>
        </a:accent2>
        <a:accent3>
          <a:srgbClr val="FFFFFF"/>
        </a:accent3>
        <a:accent4>
          <a:srgbClr val="565682"/>
        </a:accent4>
        <a:accent5>
          <a:srgbClr val="CED7E1"/>
        </a:accent5>
        <a:accent6>
          <a:srgbClr val="BB8543"/>
        </a:accent6>
        <a:hlink>
          <a:srgbClr val="3B8FB1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1790</TotalTime>
  <Pages>0</Pages>
  <Words>5168</Words>
  <Characters>0</Characters>
  <Application>Microsoft Office PowerPoint</Application>
  <DocSecurity>0</DocSecurity>
  <PresentationFormat>全屏显示(4:3)</PresentationFormat>
  <Lines>0</Lines>
  <Paragraphs>502</Paragraphs>
  <Slides>77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77</vt:i4>
      </vt:variant>
    </vt:vector>
  </HeadingPairs>
  <TitlesOfParts>
    <vt:vector size="85" baseType="lpstr">
      <vt:lpstr>Arial</vt:lpstr>
      <vt:lpstr>宋体</vt:lpstr>
      <vt:lpstr>Verdana</vt:lpstr>
      <vt:lpstr>Wingdings</vt:lpstr>
      <vt:lpstr>Calibri</vt:lpstr>
      <vt:lpstr>Times New Roman</vt:lpstr>
      <vt:lpstr>课件模板</vt:lpstr>
      <vt:lpstr>课件模板</vt:lpstr>
      <vt:lpstr>第十章  社区康复护理</vt:lpstr>
      <vt:lpstr>学习目标</vt:lpstr>
      <vt:lpstr>幻灯片 3</vt:lpstr>
      <vt:lpstr> </vt:lpstr>
      <vt:lpstr>一、康复医学</vt:lpstr>
      <vt:lpstr>一、康复医学</vt:lpstr>
      <vt:lpstr>一、康复医学</vt:lpstr>
      <vt:lpstr>幻灯片 8</vt:lpstr>
      <vt:lpstr>一、康复医学</vt:lpstr>
      <vt:lpstr>一、康复医学</vt:lpstr>
      <vt:lpstr>一、康复医学</vt:lpstr>
      <vt:lpstr>一、康复医学</vt:lpstr>
      <vt:lpstr>一、康复医学</vt:lpstr>
      <vt:lpstr>二、康复护理</vt:lpstr>
      <vt:lpstr>二、康复护理</vt:lpstr>
      <vt:lpstr>二、康复护理</vt:lpstr>
      <vt:lpstr>三、社区康复</vt:lpstr>
      <vt:lpstr>三、社区康复</vt:lpstr>
      <vt:lpstr>三、社区康复</vt:lpstr>
      <vt:lpstr>四、社区康复护理</vt:lpstr>
      <vt:lpstr>四、社区康复护理</vt:lpstr>
      <vt:lpstr>幻灯片 22</vt:lpstr>
      <vt:lpstr>幻灯片 23</vt:lpstr>
      <vt:lpstr>一、体位及其转换</vt:lpstr>
      <vt:lpstr>一、体位及其转换</vt:lpstr>
      <vt:lpstr>一、体位及其转换</vt:lpstr>
      <vt:lpstr>一、体位及其转换</vt:lpstr>
      <vt:lpstr>一、体位及其转换</vt:lpstr>
      <vt:lpstr>二、压疮的护理</vt:lpstr>
      <vt:lpstr>二、压疮的护理</vt:lpstr>
      <vt:lpstr>二、压疮的护理</vt:lpstr>
      <vt:lpstr>三、关节挛缩的康复护理</vt:lpstr>
      <vt:lpstr>三、关节挛缩的康复护理</vt:lpstr>
      <vt:lpstr>三、关节挛缩的康复护理</vt:lpstr>
      <vt:lpstr>三、关节挛缩的康复护理</vt:lpstr>
      <vt:lpstr>四、日常生活活动能力的康复护理</vt:lpstr>
      <vt:lpstr>四、日常生活活动能力的康复护理</vt:lpstr>
      <vt:lpstr>四、日常生活活动能力的康复护理</vt:lpstr>
      <vt:lpstr>四、日常生活活动能力的康复护理</vt:lpstr>
      <vt:lpstr>四、日常生活活动能力的康复护理</vt:lpstr>
      <vt:lpstr>四、日常生活活动能力的康复护理</vt:lpstr>
      <vt:lpstr>幻灯片 42</vt:lpstr>
      <vt:lpstr>幻灯片 43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一、脑卒中患者的康复护理</vt:lpstr>
      <vt:lpstr>二、脊髓损伤患者的康复护理</vt:lpstr>
      <vt:lpstr>二、脊髓损伤患者的康复护理</vt:lpstr>
      <vt:lpstr>二、脊髓损伤患者的康复护理</vt:lpstr>
      <vt:lpstr>二、脊髓损伤患者的康复护理</vt:lpstr>
      <vt:lpstr>二、脊髓损伤患者的康复护理</vt:lpstr>
      <vt:lpstr>二、脊髓损伤患者的康复护理</vt:lpstr>
      <vt:lpstr>二、脊髓损伤患者的康复护理</vt:lpstr>
      <vt:lpstr>二、脊髓损伤患者的康复护理</vt:lpstr>
      <vt:lpstr>二、脊髓损伤患者的康复护理</vt:lpstr>
      <vt:lpstr>二、脊髓损伤患者的康复护理</vt:lpstr>
      <vt:lpstr>二、脊髓损伤患者的康复护理</vt:lpstr>
      <vt:lpstr>三、四肢骨折患者的康复护理</vt:lpstr>
      <vt:lpstr>三、四肢骨折患者的康复护理</vt:lpstr>
      <vt:lpstr>三、四肢骨折患者的康复护理</vt:lpstr>
      <vt:lpstr>三、四肢骨折患者的康复护理</vt:lpstr>
      <vt:lpstr>三、四肢骨折患者的康复护理</vt:lpstr>
      <vt:lpstr>三、四肢骨折患者的康复护理</vt:lpstr>
      <vt:lpstr>三、四肢骨折患者的康复护理</vt:lpstr>
      <vt:lpstr>三、四肢骨折患者的康复护理</vt:lpstr>
      <vt:lpstr>三、四肢骨折患者的康复护理</vt:lpstr>
    </vt:vector>
  </TitlesOfParts>
  <Company>pump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课程名称</dc:title>
  <dc:creator>zhang7</dc:creator>
  <cp:lastModifiedBy>sxm</cp:lastModifiedBy>
  <cp:revision>272</cp:revision>
  <cp:lastPrinted>1899-12-30T00:00:00Z</cp:lastPrinted>
  <dcterms:created xsi:type="dcterms:W3CDTF">2008-12-16T07:41:38Z</dcterms:created>
  <dcterms:modified xsi:type="dcterms:W3CDTF">2016-03-10T07:56:39Z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2052-6.4.0.1920</vt:lpwstr>
  </property>
</Properties>
</file>